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9"/>
  </p:notesMasterIdLst>
  <p:handoutMasterIdLst>
    <p:handoutMasterId r:id="rId40"/>
  </p:handoutMasterIdLst>
  <p:sldIdLst>
    <p:sldId id="258" r:id="rId5"/>
    <p:sldId id="271" r:id="rId6"/>
    <p:sldId id="291" r:id="rId7"/>
    <p:sldId id="266" r:id="rId8"/>
    <p:sldId id="287" r:id="rId9"/>
    <p:sldId id="293" r:id="rId10"/>
    <p:sldId id="284" r:id="rId11"/>
    <p:sldId id="278" r:id="rId12"/>
    <p:sldId id="294" r:id="rId13"/>
    <p:sldId id="280" r:id="rId14"/>
    <p:sldId id="270" r:id="rId15"/>
    <p:sldId id="267" r:id="rId16"/>
    <p:sldId id="275" r:id="rId17"/>
    <p:sldId id="268" r:id="rId18"/>
    <p:sldId id="269" r:id="rId19"/>
    <p:sldId id="277" r:id="rId20"/>
    <p:sldId id="276" r:id="rId21"/>
    <p:sldId id="279" r:id="rId22"/>
    <p:sldId id="257" r:id="rId23"/>
    <p:sldId id="283" r:id="rId24"/>
    <p:sldId id="282" r:id="rId25"/>
    <p:sldId id="285" r:id="rId26"/>
    <p:sldId id="281" r:id="rId27"/>
    <p:sldId id="286" r:id="rId28"/>
    <p:sldId id="301" r:id="rId29"/>
    <p:sldId id="288" r:id="rId30"/>
    <p:sldId id="289" r:id="rId31"/>
    <p:sldId id="290" r:id="rId32"/>
    <p:sldId id="292" r:id="rId33"/>
    <p:sldId id="296" r:id="rId34"/>
    <p:sldId id="297" r:id="rId35"/>
    <p:sldId id="298" r:id="rId36"/>
    <p:sldId id="300" r:id="rId37"/>
    <p:sldId id="295" r:id="rId38"/>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5" d="100"/>
          <a:sy n="105" d="100"/>
        </p:scale>
        <p:origin x="120" y="31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86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5A172C0-D7B4-4C4C-959A-3E62D2A163FC}" type="datetime1">
              <a:rPr lang="nl-NL" smtClean="0"/>
              <a:t>1-9-2020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4BCD9F-FF04-49E9-8BC2-24C84022FD4F}" type="slidenum">
              <a:rPr lang="nl-NL" smtClean="0"/>
              <a:t>‹nr.›</a:t>
            </a:fld>
            <a:endParaRPr lang="nl-NL"/>
          </a:p>
        </p:txBody>
      </p:sp>
    </p:spTree>
    <p:extLst>
      <p:ext uri="{BB962C8B-B14F-4D97-AF65-F5344CB8AC3E}">
        <p14:creationId xmlns:p14="http://schemas.microsoft.com/office/powerpoint/2010/main" val="1524502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0EE54BE-1848-4756-A519-C5A7F055B995}" type="datetime1">
              <a:rPr lang="nl-NL" noProof="0" smtClean="0"/>
              <a:t>1-9-2020</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2AB528-7684-4A37-99F6-46340DCC2B35}" type="slidenum">
              <a:rPr lang="nl-NL" noProof="0" smtClean="0"/>
              <a:t>‹nr.›</a:t>
            </a:fld>
            <a:endParaRPr lang="nl-NL" noProof="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a:t>
            </a:fld>
            <a:endParaRPr lang="nl-NL" noProof="0"/>
          </a:p>
        </p:txBody>
      </p:sp>
    </p:spTree>
    <p:extLst>
      <p:ext uri="{BB962C8B-B14F-4D97-AF65-F5344CB8AC3E}">
        <p14:creationId xmlns:p14="http://schemas.microsoft.com/office/powerpoint/2010/main" val="1457747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12</a:t>
            </a:fld>
            <a:endParaRPr lang="nl-NL" noProof="0"/>
          </a:p>
        </p:txBody>
      </p:sp>
    </p:spTree>
    <p:extLst>
      <p:ext uri="{BB962C8B-B14F-4D97-AF65-F5344CB8AC3E}">
        <p14:creationId xmlns:p14="http://schemas.microsoft.com/office/powerpoint/2010/main" val="418382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13</a:t>
            </a:fld>
            <a:endParaRPr lang="nl-NL" noProof="0"/>
          </a:p>
        </p:txBody>
      </p:sp>
    </p:spTree>
    <p:extLst>
      <p:ext uri="{BB962C8B-B14F-4D97-AF65-F5344CB8AC3E}">
        <p14:creationId xmlns:p14="http://schemas.microsoft.com/office/powerpoint/2010/main" val="262945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14</a:t>
            </a:fld>
            <a:endParaRPr lang="nl-NL" noProof="0"/>
          </a:p>
        </p:txBody>
      </p:sp>
    </p:spTree>
    <p:extLst>
      <p:ext uri="{BB962C8B-B14F-4D97-AF65-F5344CB8AC3E}">
        <p14:creationId xmlns:p14="http://schemas.microsoft.com/office/powerpoint/2010/main" val="1368974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15</a:t>
            </a:fld>
            <a:endParaRPr lang="nl-NL" noProof="0"/>
          </a:p>
        </p:txBody>
      </p:sp>
    </p:spTree>
    <p:extLst>
      <p:ext uri="{BB962C8B-B14F-4D97-AF65-F5344CB8AC3E}">
        <p14:creationId xmlns:p14="http://schemas.microsoft.com/office/powerpoint/2010/main" val="126700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16</a:t>
            </a:fld>
            <a:endParaRPr lang="nl-NL" noProof="0"/>
          </a:p>
        </p:txBody>
      </p:sp>
    </p:spTree>
    <p:extLst>
      <p:ext uri="{BB962C8B-B14F-4D97-AF65-F5344CB8AC3E}">
        <p14:creationId xmlns:p14="http://schemas.microsoft.com/office/powerpoint/2010/main" val="87888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17</a:t>
            </a:fld>
            <a:endParaRPr lang="nl-NL" noProof="0"/>
          </a:p>
        </p:txBody>
      </p:sp>
    </p:spTree>
    <p:extLst>
      <p:ext uri="{BB962C8B-B14F-4D97-AF65-F5344CB8AC3E}">
        <p14:creationId xmlns:p14="http://schemas.microsoft.com/office/powerpoint/2010/main" val="1037255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18</a:t>
            </a:fld>
            <a:endParaRPr lang="nl-NL" noProof="0"/>
          </a:p>
        </p:txBody>
      </p:sp>
    </p:spTree>
    <p:extLst>
      <p:ext uri="{BB962C8B-B14F-4D97-AF65-F5344CB8AC3E}">
        <p14:creationId xmlns:p14="http://schemas.microsoft.com/office/powerpoint/2010/main" val="262860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19</a:t>
            </a:fld>
            <a:endParaRPr lang="nl-NL" noProof="0"/>
          </a:p>
        </p:txBody>
      </p:sp>
    </p:spTree>
    <p:extLst>
      <p:ext uri="{BB962C8B-B14F-4D97-AF65-F5344CB8AC3E}">
        <p14:creationId xmlns:p14="http://schemas.microsoft.com/office/powerpoint/2010/main" val="3233083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20</a:t>
            </a:fld>
            <a:endParaRPr lang="nl-NL" noProof="0"/>
          </a:p>
        </p:txBody>
      </p:sp>
    </p:spTree>
    <p:extLst>
      <p:ext uri="{BB962C8B-B14F-4D97-AF65-F5344CB8AC3E}">
        <p14:creationId xmlns:p14="http://schemas.microsoft.com/office/powerpoint/2010/main" val="298101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21</a:t>
            </a:fld>
            <a:endParaRPr lang="nl-NL" noProof="0"/>
          </a:p>
        </p:txBody>
      </p:sp>
    </p:spTree>
    <p:extLst>
      <p:ext uri="{BB962C8B-B14F-4D97-AF65-F5344CB8AC3E}">
        <p14:creationId xmlns:p14="http://schemas.microsoft.com/office/powerpoint/2010/main" val="376932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2</a:t>
            </a:fld>
            <a:endParaRPr lang="nl-NL" noProof="0"/>
          </a:p>
        </p:txBody>
      </p:sp>
    </p:spTree>
    <p:extLst>
      <p:ext uri="{BB962C8B-B14F-4D97-AF65-F5344CB8AC3E}">
        <p14:creationId xmlns:p14="http://schemas.microsoft.com/office/powerpoint/2010/main" val="784617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22</a:t>
            </a:fld>
            <a:endParaRPr lang="nl-NL" noProof="0"/>
          </a:p>
        </p:txBody>
      </p:sp>
    </p:spTree>
    <p:extLst>
      <p:ext uri="{BB962C8B-B14F-4D97-AF65-F5344CB8AC3E}">
        <p14:creationId xmlns:p14="http://schemas.microsoft.com/office/powerpoint/2010/main" val="3688251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24</a:t>
            </a:fld>
            <a:endParaRPr lang="nl-NL" noProof="0"/>
          </a:p>
        </p:txBody>
      </p:sp>
    </p:spTree>
    <p:extLst>
      <p:ext uri="{BB962C8B-B14F-4D97-AF65-F5344CB8AC3E}">
        <p14:creationId xmlns:p14="http://schemas.microsoft.com/office/powerpoint/2010/main" val="245399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26</a:t>
            </a:fld>
            <a:endParaRPr lang="nl-NL" noProof="0"/>
          </a:p>
        </p:txBody>
      </p:sp>
    </p:spTree>
    <p:extLst>
      <p:ext uri="{BB962C8B-B14F-4D97-AF65-F5344CB8AC3E}">
        <p14:creationId xmlns:p14="http://schemas.microsoft.com/office/powerpoint/2010/main" val="135418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27</a:t>
            </a:fld>
            <a:endParaRPr lang="nl-NL" noProof="0"/>
          </a:p>
        </p:txBody>
      </p:sp>
    </p:spTree>
    <p:extLst>
      <p:ext uri="{BB962C8B-B14F-4D97-AF65-F5344CB8AC3E}">
        <p14:creationId xmlns:p14="http://schemas.microsoft.com/office/powerpoint/2010/main" val="2501345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28</a:t>
            </a:fld>
            <a:endParaRPr lang="nl-NL" noProof="0"/>
          </a:p>
        </p:txBody>
      </p:sp>
    </p:spTree>
    <p:extLst>
      <p:ext uri="{BB962C8B-B14F-4D97-AF65-F5344CB8AC3E}">
        <p14:creationId xmlns:p14="http://schemas.microsoft.com/office/powerpoint/2010/main" val="83338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4</a:t>
            </a:fld>
            <a:endParaRPr lang="nl-NL" noProof="0"/>
          </a:p>
        </p:txBody>
      </p:sp>
    </p:spTree>
    <p:extLst>
      <p:ext uri="{BB962C8B-B14F-4D97-AF65-F5344CB8AC3E}">
        <p14:creationId xmlns:p14="http://schemas.microsoft.com/office/powerpoint/2010/main" val="207082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5</a:t>
            </a:fld>
            <a:endParaRPr lang="nl-NL" noProof="0"/>
          </a:p>
        </p:txBody>
      </p:sp>
    </p:spTree>
    <p:extLst>
      <p:ext uri="{BB962C8B-B14F-4D97-AF65-F5344CB8AC3E}">
        <p14:creationId xmlns:p14="http://schemas.microsoft.com/office/powerpoint/2010/main" val="241868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7</a:t>
            </a:fld>
            <a:endParaRPr lang="nl-NL" noProof="0"/>
          </a:p>
        </p:txBody>
      </p:sp>
    </p:spTree>
    <p:extLst>
      <p:ext uri="{BB962C8B-B14F-4D97-AF65-F5344CB8AC3E}">
        <p14:creationId xmlns:p14="http://schemas.microsoft.com/office/powerpoint/2010/main" val="155013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8</a:t>
            </a:fld>
            <a:endParaRPr lang="nl-NL" noProof="0"/>
          </a:p>
        </p:txBody>
      </p:sp>
    </p:spTree>
    <p:extLst>
      <p:ext uri="{BB962C8B-B14F-4D97-AF65-F5344CB8AC3E}">
        <p14:creationId xmlns:p14="http://schemas.microsoft.com/office/powerpoint/2010/main" val="64275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9</a:t>
            </a:fld>
            <a:endParaRPr lang="nl-NL" noProof="0"/>
          </a:p>
        </p:txBody>
      </p:sp>
    </p:spTree>
    <p:extLst>
      <p:ext uri="{BB962C8B-B14F-4D97-AF65-F5344CB8AC3E}">
        <p14:creationId xmlns:p14="http://schemas.microsoft.com/office/powerpoint/2010/main" val="276773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10</a:t>
            </a:fld>
            <a:endParaRPr lang="nl-NL" noProof="0"/>
          </a:p>
        </p:txBody>
      </p:sp>
    </p:spTree>
    <p:extLst>
      <p:ext uri="{BB962C8B-B14F-4D97-AF65-F5344CB8AC3E}">
        <p14:creationId xmlns:p14="http://schemas.microsoft.com/office/powerpoint/2010/main" val="374415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532AB528-7684-4A37-99F6-46340DCC2B35}" type="slidenum">
              <a:rPr lang="nl-NL" noProof="0" smtClean="0"/>
              <a:t>11</a:t>
            </a:fld>
            <a:endParaRPr lang="nl-NL" noProof="0"/>
          </a:p>
        </p:txBody>
      </p:sp>
    </p:spTree>
    <p:extLst>
      <p:ext uri="{BB962C8B-B14F-4D97-AF65-F5344CB8AC3E}">
        <p14:creationId xmlns:p14="http://schemas.microsoft.com/office/powerpoint/2010/main" val="3034427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ekop">
    <p:bg>
      <p:bgRef idx="1001">
        <a:schemeClr val="bg2"/>
      </p:bgRef>
    </p:bg>
    <p:spTree>
      <p:nvGrpSpPr>
        <p:cNvPr id="1" name=""/>
        <p:cNvGrpSpPr/>
        <p:nvPr/>
      </p:nvGrpSpPr>
      <p:grpSpPr>
        <a:xfrm>
          <a:off x="0" y="0"/>
          <a:ext cx="0" cy="0"/>
          <a:chOff x="0" y="0"/>
          <a:chExt cx="0" cy="0"/>
        </a:xfrm>
      </p:grpSpPr>
      <p:sp>
        <p:nvSpPr>
          <p:cNvPr id="12" name="Vrije vorm 6" title="Vorm paginanummer"/>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el 1"/>
          <p:cNvSpPr>
            <a:spLocks noGrp="1"/>
          </p:cNvSpPr>
          <p:nvPr>
            <p:ph type="ctrTitle" hasCustomPrompt="1"/>
          </p:nvPr>
        </p:nvSpPr>
        <p:spPr>
          <a:xfrm>
            <a:off x="2578819" y="2270908"/>
            <a:ext cx="7034362" cy="2188992"/>
          </a:xfrm>
        </p:spPr>
        <p:txBody>
          <a:bodyPr rtlCol="0" anchor="ctr" anchorCtr="0">
            <a:noAutofit/>
          </a:bodyPr>
          <a:lstStyle>
            <a:lvl1pPr algn="ctr">
              <a:lnSpc>
                <a:spcPct val="85000"/>
              </a:lnSpc>
              <a:defRPr sz="6000" cap="all" baseline="0">
                <a:solidFill>
                  <a:schemeClr val="tx2"/>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2586793" y="5024051"/>
            <a:ext cx="7034362" cy="1052898"/>
          </a:xfrm>
        </p:spPr>
        <p:txBody>
          <a:bodyPr rtlCol="0"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a:xfrm>
            <a:off x="2584338" y="6314440"/>
            <a:ext cx="1596622" cy="365125"/>
          </a:xfrm>
        </p:spPr>
        <p:txBody>
          <a:bodyPr rtlCol="0"/>
          <a:lstStyle>
            <a:lvl1pPr algn="l">
              <a:defRPr sz="1200">
                <a:solidFill>
                  <a:schemeClr val="tx2"/>
                </a:solidFill>
              </a:defRPr>
            </a:lvl1pPr>
          </a:lstStyle>
          <a:p>
            <a:pPr rtl="0"/>
            <a:fld id="{BD15B892-A739-4490-9ABD-3C7A0DA18F6F}" type="datetime8">
              <a:rPr lang="nl-NL" noProof="0" smtClean="0"/>
              <a:t>1-9-2020 11:03</a:t>
            </a:fld>
            <a:endParaRPr lang="nl-NL" noProof="0"/>
          </a:p>
        </p:txBody>
      </p:sp>
      <p:sp>
        <p:nvSpPr>
          <p:cNvPr id="5" name="Tijdelijke aanduiding voor voettekst 4"/>
          <p:cNvSpPr>
            <a:spLocks noGrp="1"/>
          </p:cNvSpPr>
          <p:nvPr>
            <p:ph type="ftr" sz="quarter" idx="11"/>
          </p:nvPr>
        </p:nvSpPr>
        <p:spPr>
          <a:xfrm>
            <a:off x="4515066" y="6314440"/>
            <a:ext cx="5122683" cy="365125"/>
          </a:xfrm>
        </p:spPr>
        <p:txBody>
          <a:bodyPr rtlCol="0"/>
          <a:lstStyle>
            <a:lvl1pPr algn="l">
              <a:defRPr b="0">
                <a:solidFill>
                  <a:schemeClr val="tx2"/>
                </a:solidFill>
              </a:defRPr>
            </a:lvl1pPr>
          </a:lstStyle>
          <a:p>
            <a:pPr rtl="0"/>
            <a:r>
              <a:rPr lang="nl-NL" noProof="0"/>
              <a:t>Een voettekst toevoegen </a:t>
            </a:r>
          </a:p>
        </p:txBody>
      </p:sp>
      <p:sp>
        <p:nvSpPr>
          <p:cNvPr id="6" name="Tijdelijke aanduiding voor dianummer 5"/>
          <p:cNvSpPr>
            <a:spLocks noGrp="1"/>
          </p:cNvSpPr>
          <p:nvPr>
            <p:ph type="sldNum" sz="quarter" idx="12"/>
          </p:nvPr>
        </p:nvSpPr>
        <p:spPr>
          <a:xfrm>
            <a:off x="11784011" y="572151"/>
            <a:ext cx="407988" cy="365125"/>
          </a:xfrm>
        </p:spPr>
        <p:txBody>
          <a:bodyPr rtlCol="0"/>
          <a:lstStyle>
            <a:lvl1pPr algn="r">
              <a:defRPr>
                <a:solidFill>
                  <a:schemeClr val="bg2"/>
                </a:solidFill>
              </a:defRPr>
            </a:lvl1pPr>
          </a:lstStyle>
          <a:p>
            <a:pPr rtl="0"/>
            <a:fld id="{7AAC19ED-7CFA-4AF2-BE7E-6017F4B12C94}" type="slidenum">
              <a:rPr lang="nl-NL" noProof="0" smtClean="0"/>
              <a:t>‹nr.›</a:t>
            </a:fld>
            <a:endParaRPr lang="nl-NL" noProof="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el en 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noProof="0"/>
          </a:p>
        </p:txBody>
      </p:sp>
      <p:sp>
        <p:nvSpPr>
          <p:cNvPr id="4" name="Tijdelijke aanduiding voor datum 3"/>
          <p:cNvSpPr>
            <a:spLocks noGrp="1"/>
          </p:cNvSpPr>
          <p:nvPr>
            <p:ph type="dt" sz="half" idx="10"/>
          </p:nvPr>
        </p:nvSpPr>
        <p:spPr/>
        <p:txBody>
          <a:bodyPr rtlCol="0"/>
          <a:lstStyle/>
          <a:p>
            <a:pPr rtl="0"/>
            <a:fld id="{41218E1C-584D-423F-B447-DB7D2DBDA647}" type="datetime8">
              <a:rPr lang="nl-NL" noProof="0" smtClean="0"/>
              <a:t>1-9-2020 11:03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rtlCol="0"/>
          <a:lstStyle/>
          <a:p>
            <a:pPr lvl="0" rtl="0"/>
            <a:r>
              <a:rPr lang="nl-NL" noProof="0"/>
              <a:t>Tekststijlen van het model bewerken</a:t>
            </a:r>
          </a:p>
        </p:txBody>
      </p:sp>
      <p:sp>
        <p:nvSpPr>
          <p:cNvPr id="2" name="Titel 1"/>
          <p:cNvSpPr>
            <a:spLocks noGrp="1"/>
          </p:cNvSpPr>
          <p:nvPr>
            <p:ph type="title" hasCustomPrompt="1"/>
          </p:nvPr>
        </p:nvSpPr>
        <p:spPr bwMode="ltGray">
          <a:xfrm>
            <a:off x="7213600" y="280278"/>
            <a:ext cx="4641006" cy="2397608"/>
          </a:xfrm>
        </p:spPr>
        <p:txBody>
          <a:bodyPr rtlCol="0" anchor="ctr" anchorCtr="0"/>
          <a:lstStyle>
            <a:lvl1pPr algn="ctr">
              <a:defRPr>
                <a:solidFill>
                  <a:schemeClr val="accent1"/>
                </a:solidFill>
              </a:defRPr>
            </a:lvl1pPr>
          </a:lstStyle>
          <a:p>
            <a:pPr rtl="0"/>
            <a:r>
              <a:rPr lang="nl-NL" noProof="0"/>
              <a:t>KLIK OM DE TITELSTIJL VAN HT MODEL TE BEWERKEN</a:t>
            </a:r>
          </a:p>
        </p:txBody>
      </p:sp>
      <p:sp>
        <p:nvSpPr>
          <p:cNvPr id="12" name="Vrije vorm 6" title="Vorm paginanummer">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11" name="Tijdelijke aanduiding voor dianummer 5"/>
          <p:cNvSpPr txBox="1">
            <a:spLocks/>
          </p:cNvSpPr>
          <p:nvPr userDrawn="1"/>
        </p:nvSpPr>
        <p:spPr>
          <a:xfrm>
            <a:off x="11781761" y="582428"/>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9608737B-7E37-4D2D-8CF5-4158DCD891E4}" type="slidenum">
              <a:rPr lang="nl-NL" noProof="0" smtClean="0"/>
              <a:t>‹nr.›</a:t>
            </a:fld>
            <a:endParaRPr lang="nl-NL" noProof="0"/>
          </a:p>
        </p:txBody>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7784"/>
            <a:ext cx="3831336" cy="4956048"/>
          </a:xfrm>
        </p:spPr>
        <p:txBody>
          <a:bodyPr rtlCol="0"/>
          <a:lstStyle/>
          <a:p>
            <a:pPr rtl="0"/>
            <a:r>
              <a:rPr lang="nl-NL" noProof="0"/>
              <a:t>KLIK OM MASTER TITLE STIJL TE BEWERKEN</a:t>
            </a:r>
          </a:p>
        </p:txBody>
      </p:sp>
      <p:sp>
        <p:nvSpPr>
          <p:cNvPr id="3" name="Tijdelijke aanduiding voor tekst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5181600" y="1526671"/>
            <a:ext cx="6245352" cy="1755648"/>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5181600" y="4669432"/>
            <a:ext cx="6245352" cy="1755648"/>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637B4C44-CE04-4942-8D28-7945DE14EADA}" type="datetime8">
              <a:rPr lang="nl-NL" noProof="0" smtClean="0"/>
              <a:t>1-9-2020 11:03</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Een voettekst toevoegen</a:t>
            </a:r>
          </a:p>
          <a:p>
            <a:pPr rtl="0"/>
            <a:endParaRPr lang="nl-NL" noProof="0"/>
          </a:p>
        </p:txBody>
      </p:sp>
      <p:sp>
        <p:nvSpPr>
          <p:cNvPr id="9" name="Tijdelijke aanduiding voor dianummer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7784"/>
            <a:ext cx="3831336" cy="4956048"/>
          </a:xfrm>
        </p:spPr>
        <p:txBody>
          <a:bodyPr rtlCol="0"/>
          <a:lstStyle/>
          <a:p>
            <a:pPr rtl="0"/>
            <a:r>
              <a:rPr lang="nl-NL" noProof="0"/>
              <a:t>KLIKKEN OM TITELSTIJL VAN MODEL TE BEWERKEN</a:t>
            </a:r>
          </a:p>
        </p:txBody>
      </p:sp>
      <p:sp>
        <p:nvSpPr>
          <p:cNvPr id="7" name="Tijdelijke aanduiding voor datum 6"/>
          <p:cNvSpPr>
            <a:spLocks noGrp="1"/>
          </p:cNvSpPr>
          <p:nvPr>
            <p:ph type="dt" sz="half" idx="10"/>
          </p:nvPr>
        </p:nvSpPr>
        <p:spPr/>
        <p:txBody>
          <a:bodyPr rtlCol="0"/>
          <a:lstStyle/>
          <a:p>
            <a:pPr rtl="0"/>
            <a:fld id="{1D00285D-F34A-4EFC-BD3F-94978268A49F}" type="datetime8">
              <a:rPr lang="nl-NL" noProof="0" smtClean="0"/>
              <a:t>1-9-2020 11:03</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Een voettekst toevoegen</a:t>
            </a:r>
          </a:p>
          <a:p>
            <a:pPr rtl="0"/>
            <a:endParaRPr lang="nl-NL" noProof="0"/>
          </a:p>
        </p:txBody>
      </p:sp>
      <p:sp>
        <p:nvSpPr>
          <p:cNvPr id="9" name="Tijdelijke aanduiding voor dianummer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
        <p:nvSpPr>
          <p:cNvPr id="10" name="Tijdelijke aanduiding voor inhoud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1" name="Tijdelijke aanduiding voor inhoud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7784"/>
            <a:ext cx="3831336" cy="4956048"/>
          </a:xfrm>
        </p:spPr>
        <p:txBody>
          <a:bodyPr rtlCol="0"/>
          <a:lstStyle/>
          <a:p>
            <a:pPr rtl="0"/>
            <a:r>
              <a:rPr lang="nl-NL" noProof="0"/>
              <a:t>KLIK OM DE TITELSTIJL VAN HT MODEL TE BEWERKEN</a:t>
            </a:r>
          </a:p>
        </p:txBody>
      </p:sp>
      <p:sp>
        <p:nvSpPr>
          <p:cNvPr id="7" name="Tijdelijke aanduiding voor datum 6"/>
          <p:cNvSpPr>
            <a:spLocks noGrp="1"/>
          </p:cNvSpPr>
          <p:nvPr>
            <p:ph type="dt" sz="half" idx="10"/>
          </p:nvPr>
        </p:nvSpPr>
        <p:spPr/>
        <p:txBody>
          <a:bodyPr rtlCol="0"/>
          <a:lstStyle/>
          <a:p>
            <a:pPr rtl="0"/>
            <a:fld id="{0EDBF15D-DB4D-494A-821F-AB6AFCEFDC25}" type="datetime8">
              <a:rPr lang="nl-NL" noProof="0" smtClean="0"/>
              <a:t>1-9-2020 11:03</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Een voettekst toevoegen</a:t>
            </a:r>
          </a:p>
          <a:p>
            <a:pPr rtl="0"/>
            <a:endParaRPr lang="nl-NL" noProof="0"/>
          </a:p>
        </p:txBody>
      </p:sp>
      <p:sp>
        <p:nvSpPr>
          <p:cNvPr id="9" name="Tijdelijke aanduiding voor dianummer 8"/>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BF593989-687D-4ACE-AE3E-770FEDCE34C3}" type="datetime8">
              <a:rPr lang="nl-NL" noProof="0" smtClean="0"/>
              <a:t>1-9-2020 11:03</a:t>
            </a:fld>
            <a:endParaRPr lang="nl-NL" noProof="0"/>
          </a:p>
        </p:txBody>
      </p:sp>
      <p:sp>
        <p:nvSpPr>
          <p:cNvPr id="3" name="Tijdelijke aanduiding voor voettekst 2"/>
          <p:cNvSpPr>
            <a:spLocks noGrp="1"/>
          </p:cNvSpPr>
          <p:nvPr>
            <p:ph type="ftr" sz="quarter" idx="11"/>
          </p:nvPr>
        </p:nvSpPr>
        <p:spPr/>
        <p:txBody>
          <a:bodyPr rtlCol="0"/>
          <a:lstStyle/>
          <a:p>
            <a:pPr rtl="0"/>
            <a:r>
              <a:rPr lang="nl-NL" noProof="0"/>
              <a:t>Een voettekst toevoegen</a:t>
            </a:r>
          </a:p>
          <a:p>
            <a:pPr rtl="0"/>
            <a:endParaRPr lang="nl-NL" noProof="0"/>
          </a:p>
        </p:txBody>
      </p:sp>
      <p:sp>
        <p:nvSpPr>
          <p:cNvPr id="4" name="Tijdelijke aanduiding voor dianummer 3"/>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5479"/>
            <a:ext cx="3838776" cy="1921022"/>
          </a:xfrm>
        </p:spPr>
        <p:txBody>
          <a:bodyPr rtlCol="0" anchor="t">
            <a:noAutofit/>
          </a:bodyPr>
          <a:lstStyle>
            <a:lvl1pPr>
              <a:lnSpc>
                <a:spcPct val="93000"/>
              </a:lnSpc>
              <a:defRPr sz="4400"/>
            </a:lvl1pPr>
          </a:lstStyle>
          <a:p>
            <a:pPr rtl="0"/>
            <a:r>
              <a:rPr lang="nl-NL" noProof="0"/>
              <a:t>KLIKKEN OM TITELSTIJL VAN MODEL TE BEWERKEN</a:t>
            </a:r>
          </a:p>
        </p:txBody>
      </p:sp>
      <p:sp>
        <p:nvSpPr>
          <p:cNvPr id="3" name="Tijdelijke aanduiding voor inhoud 2"/>
          <p:cNvSpPr>
            <a:spLocks noGrp="1"/>
          </p:cNvSpPr>
          <p:nvPr>
            <p:ph idx="1" hasCustomPrompt="1"/>
          </p:nvPr>
        </p:nvSpPr>
        <p:spPr>
          <a:xfrm>
            <a:off x="5181600" y="564147"/>
            <a:ext cx="6248400" cy="5622644"/>
          </a:xfrm>
        </p:spPr>
        <p:txBody>
          <a:bodyPr rtlCol="0"/>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762000" y="2621512"/>
            <a:ext cx="3838776" cy="3239537"/>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EA325744-B489-4087-9957-8295BA56716F}" type="datetime8">
              <a:rPr lang="nl-NL" noProof="0" smtClean="0"/>
              <a:t>1-9-2020 11:03</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Een voettekst toevoegen</a:t>
            </a:r>
          </a:p>
          <a:p>
            <a:pPr rtl="0"/>
            <a:endParaRPr lang="nl-NL" noProof="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5479"/>
            <a:ext cx="3838776" cy="1921022"/>
          </a:xfrm>
        </p:spPr>
        <p:txBody>
          <a:bodyPr rtlCol="0" anchor="t">
            <a:noAutofit/>
          </a:bodyPr>
          <a:lstStyle>
            <a:lvl1pPr>
              <a:lnSpc>
                <a:spcPct val="93000"/>
              </a:lnSpc>
              <a:defRPr sz="4400"/>
            </a:lvl1pPr>
          </a:lstStyle>
          <a:p>
            <a:pPr rtl="0"/>
            <a:r>
              <a:rPr lang="nl-NL" noProof="0"/>
              <a:t>KLIKKEN OM TITELSTIJL VAN MODEL TE BEWERKEN</a:t>
            </a:r>
          </a:p>
        </p:txBody>
      </p:sp>
      <p:sp>
        <p:nvSpPr>
          <p:cNvPr id="4" name="Tijdelijke aanduiding voor tekst 3"/>
          <p:cNvSpPr>
            <a:spLocks noGrp="1"/>
          </p:cNvSpPr>
          <p:nvPr>
            <p:ph type="body" sz="half" idx="2" hasCustomPrompt="1"/>
          </p:nvPr>
        </p:nvSpPr>
        <p:spPr>
          <a:xfrm>
            <a:off x="762000" y="2621512"/>
            <a:ext cx="3838776" cy="3239537"/>
          </a:xfrm>
        </p:spPr>
        <p:txBody>
          <a:bodyPr rtlCol="0"/>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80A00B8A-3DC3-487D-AEA5-AE9458064546}" type="datetime8">
              <a:rPr lang="nl-NL" noProof="0" smtClean="0"/>
              <a:t>1-9-2020 11:03</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Een voettekst toevoegen</a:t>
            </a:r>
          </a:p>
          <a:p>
            <a:pPr rtl="0"/>
            <a:endParaRPr lang="nl-NL" noProof="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
        <p:nvSpPr>
          <p:cNvPr id="8" name="Tijdelijke aanduiding voor afbeelding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p>
        </p:txBody>
      </p:sp>
    </p:spTree>
    <p:extLst>
      <p:ext uri="{BB962C8B-B14F-4D97-AF65-F5344CB8AC3E}">
        <p14:creationId xmlns:p14="http://schemas.microsoft.com/office/powerpoint/2010/main" val="4172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2" name="Vrije vorm 6" title="Vorm paginanummer"/>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el 1"/>
          <p:cNvSpPr>
            <a:spLocks noGrp="1"/>
          </p:cNvSpPr>
          <p:nvPr>
            <p:ph type="ctrTitle" hasCustomPrompt="1"/>
          </p:nvPr>
        </p:nvSpPr>
        <p:spPr>
          <a:xfrm>
            <a:off x="1088913" y="1143293"/>
            <a:ext cx="7034362" cy="4268965"/>
          </a:xfrm>
        </p:spPr>
        <p:txBody>
          <a:bodyPr rtlCol="0" anchor="t">
            <a:normAutofit/>
          </a:bodyPr>
          <a:lstStyle>
            <a:lvl1pPr algn="l">
              <a:lnSpc>
                <a:spcPct val="85000"/>
              </a:lnSpc>
              <a:defRPr sz="7700" cap="all" baseline="0">
                <a:solidFill>
                  <a:schemeClr val="tx2"/>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088914" y="5537925"/>
            <a:ext cx="7034362" cy="706355"/>
          </a:xfrm>
        </p:spPr>
        <p:txBody>
          <a:bodyPr rtlCol="0">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a:xfrm>
            <a:off x="1088913" y="6314440"/>
            <a:ext cx="1596622" cy="365125"/>
          </a:xfrm>
        </p:spPr>
        <p:txBody>
          <a:bodyPr rtlCol="0"/>
          <a:lstStyle>
            <a:lvl1pPr algn="l">
              <a:defRPr sz="1200">
                <a:solidFill>
                  <a:schemeClr val="tx2"/>
                </a:solidFill>
              </a:defRPr>
            </a:lvl1pPr>
          </a:lstStyle>
          <a:p>
            <a:pPr rtl="0"/>
            <a:fld id="{91BC4B70-31A8-4AB2-9CB9-D3AB633BE9EB}" type="datetime8">
              <a:rPr lang="nl-NL" noProof="0" smtClean="0"/>
              <a:t>1-9-2020 11:03</a:t>
            </a:fld>
            <a:endParaRPr lang="nl-NL" noProof="0"/>
          </a:p>
        </p:txBody>
      </p:sp>
      <p:sp>
        <p:nvSpPr>
          <p:cNvPr id="5" name="Tijdelijke aanduiding voor voettekst 4"/>
          <p:cNvSpPr>
            <a:spLocks noGrp="1"/>
          </p:cNvSpPr>
          <p:nvPr>
            <p:ph type="ftr" sz="quarter" idx="11"/>
          </p:nvPr>
        </p:nvSpPr>
        <p:spPr>
          <a:xfrm>
            <a:off x="3000591" y="6314440"/>
            <a:ext cx="5122683" cy="365125"/>
          </a:xfrm>
        </p:spPr>
        <p:txBody>
          <a:bodyPr rtlCol="0"/>
          <a:lstStyle>
            <a:lvl1pPr algn="l">
              <a:defRPr b="0">
                <a:solidFill>
                  <a:schemeClr val="tx2"/>
                </a:solidFill>
              </a:defRPr>
            </a:lvl1pPr>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a:xfrm>
            <a:off x="11784011" y="1416216"/>
            <a:ext cx="407988" cy="365125"/>
          </a:xfrm>
        </p:spPr>
        <p:txBody>
          <a:bodyPr rtlCol="0"/>
          <a:lstStyle>
            <a:lvl1pPr algn="r">
              <a:defRPr>
                <a:solidFill>
                  <a:schemeClr val="bg2"/>
                </a:solidFill>
              </a:defRPr>
            </a:lvl1pPr>
          </a:lstStyle>
          <a:p>
            <a:pPr rtl="0"/>
            <a:fld id="{7AAC19ED-7CFA-4AF2-BE7E-6017F4B12C94}" type="slidenum">
              <a:rPr lang="nl-NL" noProof="0" smtClean="0"/>
              <a:t>‹nr.›</a:t>
            </a:fld>
            <a:endParaRPr lang="nl-NL" noProof="0"/>
          </a:p>
        </p:txBody>
      </p:sp>
      <p:cxnSp>
        <p:nvCxnSpPr>
          <p:cNvPr id="9" name="Rechte verbindingslijn 8" title="Verticle regel"/>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KLIKKEN OM TITELSTIJL VAN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9F29D1D6-633B-451D-87C5-4FFC55B2D3EA}" type="datetime8">
              <a:rPr lang="nl-NL" noProof="0" smtClean="0"/>
              <a:t>1-9-2020 11:03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9678"/>
            <a:ext cx="3833906" cy="2278772"/>
          </a:xfrm>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2A69DC35-FBE4-48E2-AF06-026078360C1C}" type="datetime8">
              <a:rPr lang="nl-NL" noProof="0" smtClean="0"/>
              <a:t>1-9-2020 11:03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rtlCol="0"/>
          <a:lstStyle/>
          <a:p>
            <a:pPr lvl="0" rtl="0"/>
            <a:r>
              <a:rPr lang="nl-NL" noProof="0"/>
              <a:t>Tekststijlen van het model bewerken</a:t>
            </a:r>
          </a:p>
        </p:txBody>
      </p:sp>
      <p:sp>
        <p:nvSpPr>
          <p:cNvPr id="9" name="Tijdelijke aanduiding voor inhoud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rtlCol="0"/>
          <a:lstStyle/>
          <a:p>
            <a:pPr lvl="0" rtl="0"/>
            <a:r>
              <a:rPr lang="nl-NL" noProof="0"/>
              <a:t>Tekststijlen van het model bewerken</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en inhoud">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p:cNvSpPr>
            <a:spLocks noGrp="1"/>
          </p:cNvSpPr>
          <p:nvPr>
            <p:ph type="title" hasCustomPrompt="1"/>
          </p:nvPr>
        </p:nvSpPr>
        <p:spPr>
          <a:xfrm>
            <a:off x="6375400" y="431747"/>
            <a:ext cx="5105400" cy="684633"/>
          </a:xfrm>
        </p:spPr>
        <p:txBody>
          <a:bodyPr rtlCol="0"/>
          <a:lstStyle>
            <a:lvl1pPr algn="ctr">
              <a:defRPr/>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7088800" y="1468316"/>
            <a:ext cx="4831664" cy="3865070"/>
          </a:xfrm>
        </p:spPr>
        <p:txBody>
          <a:bodyPr rtlCol="0" anchor="ctr" anchorCtr="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42AC02CC-5515-4EB3-9755-C6F05746327F}" type="datetime8">
              <a:rPr lang="nl-NL" noProof="0" smtClean="0"/>
              <a:t>1-9-2020 11:03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en 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noProof="0"/>
          </a:p>
        </p:txBody>
      </p:sp>
      <p:sp>
        <p:nvSpPr>
          <p:cNvPr id="2" name="Titel 1"/>
          <p:cNvSpPr>
            <a:spLocks noGrp="1"/>
          </p:cNvSpPr>
          <p:nvPr>
            <p:ph type="title" hasCustomPrompt="1"/>
          </p:nvPr>
        </p:nvSpPr>
        <p:spPr bwMode="ltGray">
          <a:xfrm>
            <a:off x="762000" y="305678"/>
            <a:ext cx="10667998" cy="1002422"/>
          </a:xfrm>
        </p:spPr>
        <p:txBody>
          <a:bodyPr rtlCol="0" anchor="ctr" anchorCtr="0"/>
          <a:lstStyle>
            <a:lvl1pPr algn="ctr">
              <a:defRPr>
                <a:solidFill>
                  <a:schemeClr val="accent1"/>
                </a:solidFill>
              </a:defRPr>
            </a:lvl1pPr>
          </a:lstStyle>
          <a:p>
            <a:pPr rtl="0"/>
            <a:r>
              <a:rPr lang="nl-NL" noProof="0"/>
              <a:t>KLIK OM DE TITELSTIJL VAN HET MODEL TE BEWERKEN</a:t>
            </a:r>
          </a:p>
        </p:txBody>
      </p:sp>
      <p:sp>
        <p:nvSpPr>
          <p:cNvPr id="4" name="Tijdelijke aanduiding voor datum 3"/>
          <p:cNvSpPr>
            <a:spLocks noGrp="1"/>
          </p:cNvSpPr>
          <p:nvPr>
            <p:ph type="dt" sz="half" idx="10"/>
          </p:nvPr>
        </p:nvSpPr>
        <p:spPr/>
        <p:txBody>
          <a:bodyPr rtlCol="0"/>
          <a:lstStyle/>
          <a:p>
            <a:pPr rtl="0"/>
            <a:fld id="{8FC3FD28-A1F6-4498-AA3A-E959DE4AC218}" type="datetime8">
              <a:rPr lang="nl-NL" noProof="0" smtClean="0"/>
              <a:t>1-9-2020 11:03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rtlCol="0"/>
          <a:lstStyle/>
          <a:p>
            <a:pPr lvl="0" rtl="0"/>
            <a:r>
              <a:rPr lang="nl-NL" noProof="0"/>
              <a:t>Tekststijlen van het model bewerken</a:t>
            </a:r>
          </a:p>
        </p:txBody>
      </p:sp>
      <p:sp>
        <p:nvSpPr>
          <p:cNvPr id="14" name="Vrije vorm 6" title="Vorm paginanummer">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Tijdelijke aanduiding voor dianummer 5"/>
          <p:cNvSpPr>
            <a:spLocks noGrp="1"/>
          </p:cNvSpPr>
          <p:nvPr>
            <p:ph type="sldNum" sz="quarter" idx="12"/>
          </p:nvPr>
        </p:nvSpPr>
        <p:spPr/>
        <p:txBody>
          <a:bodyPr rtlCol="0"/>
          <a:lstStyle>
            <a:lvl1pPr>
              <a:defRPr>
                <a:solidFill>
                  <a:schemeClr val="tx1"/>
                </a:solidFill>
              </a:defRPr>
            </a:lvl1pPr>
          </a:lstStyle>
          <a:p>
            <a:pPr rtl="0"/>
            <a:fld id="{7AAC19ED-7CFA-4AF2-BE7E-6017F4B12C94}" type="slidenum">
              <a:rPr lang="nl-NL" noProof="0" smtClean="0"/>
              <a:pPr rtl="0"/>
              <a:t>‹nr.›</a:t>
            </a:fld>
            <a:endParaRPr lang="nl-NL" noProof="0"/>
          </a:p>
        </p:txBody>
      </p:sp>
      <p:sp>
        <p:nvSpPr>
          <p:cNvPr id="15" name="Tijdelijke aanduiding voor inhoud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rtlCol="0"/>
          <a:lstStyle/>
          <a:p>
            <a:pPr lvl="0" rtl="0"/>
            <a:r>
              <a:rPr lang="nl-NL" noProof="0"/>
              <a:t>Tekststijlen van het model bewerken</a:t>
            </a:r>
          </a:p>
        </p:txBody>
      </p:sp>
      <p:sp>
        <p:nvSpPr>
          <p:cNvPr id="16" name="Tijdelijke aanduiding voor inhoud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rtlCol="0"/>
          <a:lstStyle/>
          <a:p>
            <a:pPr lvl="0" rtl="0"/>
            <a:r>
              <a:rPr lang="nl-NL" noProof="0"/>
              <a:t>Tekststijlen van het model bewerken</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el en inhoud">
    <p:bg bwMode="grayWhite">
      <p:bgPr>
        <a:solidFill>
          <a:schemeClr val="bg2"/>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 name="Rechthoek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noProof="0"/>
          </a:p>
        </p:txBody>
      </p:sp>
      <p:sp>
        <p:nvSpPr>
          <p:cNvPr id="4" name="Tijdelijke aanduiding voor datum 3"/>
          <p:cNvSpPr>
            <a:spLocks noGrp="1"/>
          </p:cNvSpPr>
          <p:nvPr>
            <p:ph type="dt" sz="half" idx="10"/>
          </p:nvPr>
        </p:nvSpPr>
        <p:spPr>
          <a:xfrm>
            <a:off x="7628571" y="6314440"/>
            <a:ext cx="3814856" cy="365125"/>
          </a:xfrm>
        </p:spPr>
        <p:txBody>
          <a:bodyPr rtlCol="0"/>
          <a:lstStyle/>
          <a:p>
            <a:pPr rtl="0"/>
            <a:fld id="{694B94A9-B2BB-45A9-90E0-C592D2ACE7AB}" type="datetime8">
              <a:rPr lang="nl-NL" noProof="0" smtClean="0"/>
              <a:t>1-9-2020 11:03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rtlCol="0" anchor="ctr" anchorCtr="0"/>
          <a:lstStyle/>
          <a:p>
            <a:pPr lvl="0" rtl="0"/>
            <a:r>
              <a:rPr lang="nl-NL" noProof="0"/>
              <a:t>Tekststijlen van het model bewerken</a:t>
            </a:r>
          </a:p>
        </p:txBody>
      </p:sp>
      <p:sp>
        <p:nvSpPr>
          <p:cNvPr id="14" name="Vrije vorm 6" title="Vorm paginanummer">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Tijdelijke aanduiding voor dianummer 5"/>
          <p:cNvSpPr>
            <a:spLocks noGrp="1"/>
          </p:cNvSpPr>
          <p:nvPr>
            <p:ph type="sldNum" sz="quarter" idx="12"/>
          </p:nvPr>
        </p:nvSpPr>
        <p:spPr/>
        <p:txBody>
          <a:bodyPr rtlCol="0"/>
          <a:lstStyle>
            <a:lvl1pPr>
              <a:defRPr>
                <a:solidFill>
                  <a:schemeClr val="tx1"/>
                </a:solidFill>
              </a:defRPr>
            </a:lvl1pPr>
          </a:lstStyle>
          <a:p>
            <a:pPr rtl="0"/>
            <a:fld id="{7AAC19ED-7CFA-4AF2-BE7E-6017F4B12C94}" type="slidenum">
              <a:rPr lang="nl-NL" noProof="0" smtClean="0"/>
              <a:pPr rtl="0"/>
              <a:t>‹nr.›</a:t>
            </a:fld>
            <a:endParaRPr lang="nl-NL" noProof="0"/>
          </a:p>
        </p:txBody>
      </p:sp>
      <p:sp>
        <p:nvSpPr>
          <p:cNvPr id="16" name="Tijdelijke aanduiding voor inhoud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rtlCol="0" anchor="ctr" anchorCtr="0"/>
          <a:lstStyle/>
          <a:p>
            <a:pPr lvl="0" rtl="0"/>
            <a:r>
              <a:rPr lang="nl-NL" noProof="0"/>
              <a:t>Tekststijlen van het model bewerken</a:t>
            </a:r>
          </a:p>
        </p:txBody>
      </p:sp>
      <p:sp>
        <p:nvSpPr>
          <p:cNvPr id="3" name="Titel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rtlCol="0" anchor="ctr" anchorCtr="0"/>
          <a:lstStyle>
            <a:lvl1pPr algn="ctr">
              <a:defRPr>
                <a:solidFill>
                  <a:schemeClr val="accent1"/>
                </a:solidFill>
              </a:defRPr>
            </a:lvl1pPr>
          </a:lstStyle>
          <a:p>
            <a:pPr rtl="0"/>
            <a:r>
              <a:rPr lang="nl-NL" noProof="0"/>
              <a:t>KLIK OM DE TITELSTIJL VAN HT MODEL TE BEWERKEN</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352848"/>
            <a:ext cx="10667998" cy="1002422"/>
          </a:xfrm>
        </p:spPr>
        <p:txBody>
          <a:bodyPr rtlCol="0" anchor="ctr" anchorCtr="0"/>
          <a:lstStyle>
            <a:lvl1pPr algn="l">
              <a:defRPr/>
            </a:lvl1pPr>
          </a:lstStyle>
          <a:p>
            <a:pPr rtl="0"/>
            <a:r>
              <a:rPr lang="nl-NL" noProof="0"/>
              <a:t>KLIK OM DE TITELSTIJL VAN HT MODEL TE BEWERKEN</a:t>
            </a:r>
          </a:p>
        </p:txBody>
      </p:sp>
      <p:sp>
        <p:nvSpPr>
          <p:cNvPr id="3" name="Tijdelijke aanduiding voor inhoud 2"/>
          <p:cNvSpPr>
            <a:spLocks noGrp="1"/>
          </p:cNvSpPr>
          <p:nvPr>
            <p:ph idx="1" hasCustomPrompt="1"/>
          </p:nvPr>
        </p:nvSpPr>
        <p:spPr>
          <a:xfrm>
            <a:off x="8848724" y="1534886"/>
            <a:ext cx="2581273" cy="4275365"/>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66D41A94-8B76-48C3-922C-80B88DDF1314}" type="datetime8">
              <a:rPr lang="nl-NL" noProof="0" smtClean="0"/>
              <a:t>1-9-2020 11:03</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chemeClr val="tx2"/>
                </a:solidFill>
              </a:defRPr>
            </a:lvl1pPr>
          </a:lstStyle>
          <a:p>
            <a:pPr rtl="0"/>
            <a:fld id="{7AAC19ED-7CFA-4AF2-BE7E-6017F4B12C94}" type="slidenum">
              <a:rPr lang="nl-NL" noProof="0" smtClean="0"/>
              <a:pPr rtl="0"/>
              <a:t>‹nr.›</a:t>
            </a:fld>
            <a:endParaRPr lang="nl-NL" noProof="0"/>
          </a:p>
        </p:txBody>
      </p:sp>
      <p:sp>
        <p:nvSpPr>
          <p:cNvPr id="8" name="Tijdelijke aanduiding voor inhoud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rtlCol="0"/>
          <a:lstStyle/>
          <a:p>
            <a:pPr lvl="0" rtl="0"/>
            <a:r>
              <a:rPr lang="nl-NL" noProof="0"/>
              <a:t>Tekststijlen van het model bewerken</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rechts en inhoud link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noProof="0"/>
          </a:p>
        </p:txBody>
      </p:sp>
      <p:sp>
        <p:nvSpPr>
          <p:cNvPr id="2" name="Tijdelijke aanduiding voor datum 1"/>
          <p:cNvSpPr>
            <a:spLocks noGrp="1"/>
          </p:cNvSpPr>
          <p:nvPr>
            <p:ph type="dt" sz="half" idx="10"/>
          </p:nvPr>
        </p:nvSpPr>
        <p:spPr/>
        <p:txBody>
          <a:bodyPr rtlCol="0"/>
          <a:lstStyle/>
          <a:p>
            <a:pPr rtl="0"/>
            <a:fld id="{EB700A5A-D6E5-4586-AA53-7F5653F7B514}" type="datetime8">
              <a:rPr lang="nl-NL" noProof="0" smtClean="0"/>
              <a:t>1-9-2020 11:03</a:t>
            </a:fld>
            <a:endParaRPr lang="nl-NL" noProof="0"/>
          </a:p>
        </p:txBody>
      </p:sp>
      <p:sp>
        <p:nvSpPr>
          <p:cNvPr id="3" name="Tijdelijke aanduiding voor voettekst 2"/>
          <p:cNvSpPr>
            <a:spLocks noGrp="1"/>
          </p:cNvSpPr>
          <p:nvPr>
            <p:ph type="ftr" sz="quarter" idx="11"/>
          </p:nvPr>
        </p:nvSpPr>
        <p:spPr/>
        <p:txBody>
          <a:bodyPr rtlCol="0"/>
          <a:lstStyle/>
          <a:p>
            <a:pPr rtl="0"/>
            <a:r>
              <a:rPr lang="nl-NL" noProof="0"/>
              <a:t>Een voettekst toevoegen</a:t>
            </a:r>
          </a:p>
          <a:p>
            <a:pPr rtl="0"/>
            <a:endParaRPr lang="nl-NL" noProof="0"/>
          </a:p>
        </p:txBody>
      </p:sp>
      <p:sp>
        <p:nvSpPr>
          <p:cNvPr id="6" name="Tijdelijke aanduiding voor inhoud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rtlCol="0" anchor="ctr" anchorCtr="0">
            <a:normAutofit/>
          </a:bodyPr>
          <a:lstStyle>
            <a:lvl1pPr>
              <a:defRPr sz="2800"/>
            </a:lvl1pPr>
          </a:lstStyle>
          <a:p>
            <a:pPr marL="0" lvl="0" indent="0" rtl="0">
              <a:lnSpc>
                <a:spcPct val="100000"/>
              </a:lnSpc>
              <a:spcAft>
                <a:spcPts val="2400"/>
              </a:spcAft>
              <a:buNone/>
            </a:pPr>
            <a:r>
              <a:rPr lang="nl-NL" sz="3200" noProof="0">
                <a:cs typeface="Segoe UI" panose="020B0502040204020203" pitchFamily="34" charset="0"/>
              </a:rPr>
              <a:t>Tekststijlen van het model bewerken</a:t>
            </a:r>
          </a:p>
        </p:txBody>
      </p:sp>
      <p:sp>
        <p:nvSpPr>
          <p:cNvPr id="8" name="Vrije vorm 6" title="Vorm paginanummer">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el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rtlCol="0"/>
          <a:lstStyle/>
          <a:p>
            <a:pPr rtl="0"/>
            <a:r>
              <a:rPr lang="nl-NL" noProof="0"/>
              <a:t>KLIK OM DE TITELSTIJL VAN HT MODEL TE BEWERKEN</a:t>
            </a:r>
          </a:p>
        </p:txBody>
      </p:sp>
      <p:sp>
        <p:nvSpPr>
          <p:cNvPr id="10" name="Tijdelijke aanduiding voor dianummer 5"/>
          <p:cNvSpPr txBox="1">
            <a:spLocks/>
          </p:cNvSpPr>
          <p:nvPr userDrawn="1"/>
        </p:nvSpPr>
        <p:spPr>
          <a:xfrm>
            <a:off x="11781761" y="582428"/>
            <a:ext cx="407988" cy="365125"/>
          </a:xfrm>
          <a:prstGeom prst="rect">
            <a:avLst/>
          </a:prstGeom>
        </p:spPr>
        <p:txBody>
          <a:bodyPr vert="horz" lIns="91440" tIns="45720" rIns="91440" bIns="45720" rtlCol="0" anchor="ctr"/>
          <a:lstStyle>
            <a:defPPr>
              <a:defRPr lang="en-US"/>
            </a:defPPr>
            <a:lvl1pPr marL="0" algn="r" defTabSz="457200" rtl="0" eaLnBrk="1" latinLnBrk="0" hangingPunct="1">
              <a:defRPr sz="1200" b="0" i="1" kern="1200"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fld id="{9F9883E2-3D63-40B4-9105-EAB596140EA2}" type="slidenum">
              <a:rPr lang="nl-NL" noProof="0" smtClean="0">
                <a:solidFill>
                  <a:schemeClr val="bg2"/>
                </a:solidFill>
              </a:rPr>
              <a:t>‹nr.›</a:t>
            </a:fld>
            <a:endParaRPr lang="nl-NL" noProof="0">
              <a:solidFill>
                <a:schemeClr val="bg2"/>
              </a:solidFill>
            </a:endParaRP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9" name="Vrije vorm 6" title="Vorm paginanummer">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2" name="Tijdelijke aanduiding voor titel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E1170E99-3A16-43BE-ADF8-801A53CC53AE}" type="datetime8">
              <a:rPr lang="nl-NL" noProof="0" smtClean="0"/>
              <a:t>1-9-2020 11:03</a:t>
            </a:fld>
            <a:endParaRPr lang="nl-NL" noProof="0" dirty="0"/>
          </a:p>
        </p:txBody>
      </p:sp>
      <p:sp>
        <p:nvSpPr>
          <p:cNvPr id="5" name="Tijdelijke aanduiding voor voettekst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r>
              <a:rPr lang="nl-NL" noProof="0"/>
              <a:t>Een voettekst toevoegen </a:t>
            </a:r>
          </a:p>
        </p:txBody>
      </p:sp>
      <p:sp>
        <p:nvSpPr>
          <p:cNvPr id="6" name="Tijdelijke aanduiding voor dianumm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tx2"/>
                </a:solidFill>
                <a:latin typeface="+mj-lt"/>
              </a:defRPr>
            </a:lvl1pPr>
          </a:lstStyle>
          <a:p>
            <a:pPr rtl="0"/>
            <a:fld id="{7AAC19ED-7CFA-4AF2-BE7E-6017F4B12C94}" type="slidenum">
              <a:rPr lang="nl-NL" noProof="0" smtClean="0"/>
              <a:pPr rtl="0"/>
              <a:t>‹nr.›</a:t>
            </a:fld>
            <a:endParaRPr lang="nl-NL" noProof="0" dirty="0"/>
          </a:p>
        </p:txBody>
      </p:sp>
      <p:cxnSp>
        <p:nvCxnSpPr>
          <p:cNvPr id="10" name="Rechte verbindingslijn 9" title="Horizontale regel"/>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hyperlink" Target="https://support.office.com/nl-nl/article/uw-school-presentatie-bewerken-44445997-6769-4d44-8b30-f9e3050adbfb?omkt=nl-N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tWGegAG1qk"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worldometers.info/nl/"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historischnieuwsblad.nl/de-spaanse-griep-in-nederland/" TargetMode="External"/><Relationship Id="rId2" Type="http://schemas.openxmlformats.org/officeDocument/2006/relationships/hyperlink" Target="https://edition.cnn.com/2020/08/19/us/schools-flu-pandemic-1918-trnd/index.html"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ctWGegAG1qk"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cdn-cnn-com.cdn.ampproject.org/i/s/cdn.cnn.com/cnnnext/dam/assets/200401102330-1918-spanish-flu-super-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70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478B3CD-9828-4280-95EC-5F9D73400FF8}"/>
              </a:ext>
            </a:extLst>
          </p:cNvPr>
          <p:cNvSpPr>
            <a:spLocks noGrp="1"/>
          </p:cNvSpPr>
          <p:nvPr>
            <p:ph type="ctrTitle"/>
          </p:nvPr>
        </p:nvSpPr>
        <p:spPr bwMode="white">
          <a:xfrm>
            <a:off x="2494505" y="323034"/>
            <a:ext cx="7034362" cy="2188992"/>
          </a:xfrm>
        </p:spPr>
        <p:txBody>
          <a:bodyPr rtlCol="0"/>
          <a:lstStyle/>
          <a:p>
            <a:pPr rtl="0"/>
            <a:r>
              <a:rPr lang="nl" sz="8000" dirty="0">
                <a:solidFill>
                  <a:srgbClr val="00B0F0"/>
                </a:solidFill>
              </a:rPr>
              <a:t>Welkom in de tijdmachine</a:t>
            </a:r>
          </a:p>
        </p:txBody>
      </p:sp>
      <p:sp>
        <p:nvSpPr>
          <p:cNvPr id="3" name="Subtitel 2">
            <a:extLst>
              <a:ext uri="{FF2B5EF4-FFF2-40B4-BE49-F238E27FC236}">
                <a16:creationId xmlns:a16="http://schemas.microsoft.com/office/drawing/2014/main" id="{5A9A3178-CB65-4687-BC8A-DBB6F3C6EF12}"/>
              </a:ext>
            </a:extLst>
          </p:cNvPr>
          <p:cNvSpPr>
            <a:spLocks noGrp="1"/>
          </p:cNvSpPr>
          <p:nvPr>
            <p:ph type="subTitle" idx="1"/>
          </p:nvPr>
        </p:nvSpPr>
        <p:spPr>
          <a:xfrm>
            <a:off x="2640641" y="2570625"/>
            <a:ext cx="6742090" cy="1052898"/>
          </a:xfrm>
        </p:spPr>
        <p:txBody>
          <a:bodyPr rtlCol="0">
            <a:normAutofit lnSpcReduction="10000"/>
          </a:bodyPr>
          <a:lstStyle/>
          <a:p>
            <a:pPr rtl="0">
              <a:lnSpc>
                <a:spcPct val="100000"/>
              </a:lnSpc>
            </a:pPr>
            <a:r>
              <a:rPr lang="nl" sz="3200" dirty="0">
                <a:solidFill>
                  <a:srgbClr val="FF0000"/>
                </a:solidFill>
                <a:cs typeface="Segoe UI" panose="020B0502040204020203" pitchFamily="34" charset="0"/>
              </a:rPr>
              <a:t>De Spaanse Griep in 1918 – vergelijkbaar met Corona nu?</a:t>
            </a:r>
          </a:p>
        </p:txBody>
      </p:sp>
      <p:grpSp>
        <p:nvGrpSpPr>
          <p:cNvPr id="6" name="Groep 5" descr="decoratief element">
            <a:extLst>
              <a:ext uri="{FF2B5EF4-FFF2-40B4-BE49-F238E27FC236}">
                <a16:creationId xmlns:a16="http://schemas.microsoft.com/office/drawing/2014/main" id="{698C1723-6BE3-4292-90F2-43C7A22F5038}"/>
              </a:ext>
              <a:ext uri="{C183D7F6-B498-43B3-948B-1728B52AA6E4}">
                <adec:decorative xmlns:adec="http://schemas.microsoft.com/office/drawing/2017/decorative" val="1"/>
              </a:ext>
            </a:extLst>
          </p:cNvPr>
          <p:cNvGrpSpPr/>
          <p:nvPr/>
        </p:nvGrpSpPr>
        <p:grpSpPr bwMode="white">
          <a:xfrm>
            <a:off x="2399432" y="0"/>
            <a:ext cx="7376746" cy="4149970"/>
            <a:chOff x="2989385" y="1679331"/>
            <a:chExt cx="7376746" cy="2681654"/>
          </a:xfrm>
        </p:grpSpPr>
        <p:cxnSp>
          <p:nvCxnSpPr>
            <p:cNvPr id="7" name="Rechte verbindingslijn 6">
              <a:extLst>
                <a:ext uri="{FF2B5EF4-FFF2-40B4-BE49-F238E27FC236}">
                  <a16:creationId xmlns:a16="http://schemas.microsoft.com/office/drawing/2014/main" id="{EFF9A4E4-33FF-4BA5-9A1C-6E8B73621BEB}"/>
                </a:ext>
              </a:extLst>
            </p:cNvPr>
            <p:cNvCxnSpPr/>
            <p:nvPr/>
          </p:nvCxnSpPr>
          <p:spPr bwMode="white">
            <a:xfrm>
              <a:off x="2989385" y="1679331"/>
              <a:ext cx="7376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D9168D7F-9049-4135-9731-02DB8D3CD4C9}"/>
                </a:ext>
              </a:extLst>
            </p:cNvPr>
            <p:cNvCxnSpPr/>
            <p:nvPr/>
          </p:nvCxnSpPr>
          <p:spPr bwMode="white">
            <a:xfrm>
              <a:off x="10366130" y="1688123"/>
              <a:ext cx="0" cy="2672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0A19D412-8FFA-4958-A76C-EB9E1F690AD9}"/>
                </a:ext>
              </a:extLst>
            </p:cNvPr>
            <p:cNvCxnSpPr/>
            <p:nvPr/>
          </p:nvCxnSpPr>
          <p:spPr bwMode="white">
            <a:xfrm>
              <a:off x="2989385" y="1679331"/>
              <a:ext cx="0" cy="2674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85B0E36-8696-452F-958E-984FBF104D99}"/>
                </a:ext>
              </a:extLst>
            </p:cNvPr>
            <p:cNvCxnSpPr/>
            <p:nvPr/>
          </p:nvCxnSpPr>
          <p:spPr bwMode="white">
            <a:xfrm>
              <a:off x="2989385" y="4354131"/>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D3F49821-5888-450B-ABA1-D4D7B73EC2AB}"/>
                </a:ext>
              </a:extLst>
            </p:cNvPr>
            <p:cNvCxnSpPr/>
            <p:nvPr/>
          </p:nvCxnSpPr>
          <p:spPr bwMode="white">
            <a:xfrm>
              <a:off x="8625254" y="4360985"/>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Tijdelijke aanduiding voor dianumm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rtlCol="0"/>
          <a:lstStyle/>
          <a:p>
            <a:pPr rtl="0"/>
            <a:fld id="{7AAC19ED-7CFA-4AF2-BE7E-6017F4B12C94}" type="slidenum">
              <a:rPr lang="en-US" smtClean="0"/>
              <a:t>1</a:t>
            </a:fld>
            <a:endParaRPr lang="en-US" dirty="0"/>
          </a:p>
        </p:txBody>
      </p:sp>
    </p:spTree>
    <p:extLst>
      <p:ext uri="{BB962C8B-B14F-4D97-AF65-F5344CB8AC3E}">
        <p14:creationId xmlns:p14="http://schemas.microsoft.com/office/powerpoint/2010/main" val="25575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C46EC-1FC7-4065-BC98-F8A55E539322}"/>
              </a:ext>
            </a:extLst>
          </p:cNvPr>
          <p:cNvSpPr>
            <a:spLocks noGrp="1"/>
          </p:cNvSpPr>
          <p:nvPr>
            <p:ph type="title"/>
          </p:nvPr>
        </p:nvSpPr>
        <p:spPr>
          <a:xfrm>
            <a:off x="678815" y="543707"/>
            <a:ext cx="3833906" cy="2278772"/>
          </a:xfrm>
        </p:spPr>
        <p:txBody>
          <a:bodyPr rtlCol="0"/>
          <a:lstStyle/>
          <a:p>
            <a:pPr rtl="0"/>
            <a:r>
              <a:rPr lang="nl-NL" dirty="0">
                <a:solidFill>
                  <a:schemeClr val="tx1"/>
                </a:solidFill>
              </a:rPr>
              <a:t>Verspreiding in 1918</a:t>
            </a:r>
            <a:endParaRPr lang="nl-NL" dirty="0"/>
          </a:p>
        </p:txBody>
      </p:sp>
      <p:sp>
        <p:nvSpPr>
          <p:cNvPr id="3" name="Tijdelijke aanduiding voor inhoud 2">
            <a:extLst>
              <a:ext uri="{FF2B5EF4-FFF2-40B4-BE49-F238E27FC236}">
                <a16:creationId xmlns:a16="http://schemas.microsoft.com/office/drawing/2014/main" id="{8A851964-E2BB-4A8E-95FD-73EF52089F1C}"/>
              </a:ext>
            </a:extLst>
          </p:cNvPr>
          <p:cNvSpPr>
            <a:spLocks noGrp="1"/>
          </p:cNvSpPr>
          <p:nvPr>
            <p:ph idx="1"/>
          </p:nvPr>
        </p:nvSpPr>
        <p:spPr>
          <a:xfrm>
            <a:off x="8935654" y="152400"/>
            <a:ext cx="3125165" cy="6537767"/>
          </a:xfrm>
        </p:spPr>
        <p:txBody>
          <a:bodyPr rtlCol="0">
            <a:normAutofit/>
          </a:bodyPr>
          <a:lstStyle/>
          <a:p>
            <a:pPr marL="0" lvl="0" indent="0">
              <a:lnSpc>
                <a:spcPct val="100000"/>
              </a:lnSpc>
              <a:spcAft>
                <a:spcPts val="2400"/>
              </a:spcAft>
              <a:buNone/>
            </a:pPr>
            <a:r>
              <a:rPr lang="nl-NL" dirty="0"/>
              <a:t>BV. Na de Duitse capitulatie op 11 november 1918 keerden honderdduizenden militairen terug naar hun thuisland, waar ze in de armen vielen van hun familieleden en vrienden – en hen besmetten. </a:t>
            </a:r>
            <a:endParaRPr lang="nl-NL" sz="3000" dirty="0">
              <a:solidFill>
                <a:prstClr val="black"/>
              </a:solidFill>
            </a:endParaRPr>
          </a:p>
        </p:txBody>
      </p:sp>
      <p:pic>
        <p:nvPicPr>
          <p:cNvPr id="21" name="Afbeelding 20" descr="Uitgang">
            <a:extLst>
              <a:ext uri="{FF2B5EF4-FFF2-40B4-BE49-F238E27FC236}">
                <a16:creationId xmlns:a16="http://schemas.microsoft.com/office/drawing/2014/main" id="{DB75F5D0-CCE8-46CA-BF8E-1F8BC8EB3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972" y="2580570"/>
            <a:ext cx="1908000" cy="1908000"/>
          </a:xfrm>
          <a:prstGeom prst="rect">
            <a:avLst/>
          </a:prstGeom>
        </p:spPr>
      </p:pic>
      <p:pic>
        <p:nvPicPr>
          <p:cNvPr id="9218" name="Picture 2" descr="BEGIN 1918 KREGEN DE EERSTE SOLDATEN KOORTS EN EEN ONSCHULDIGE KEELPIJN,  EEN HALFJAAR LATER WAS DEZE GEWONE INFLUENZA VERANDE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01647"/>
            <a:ext cx="8808334" cy="480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17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251FF9D-FA38-4BF2-834F-D115A5276A63}"/>
              </a:ext>
            </a:extLst>
          </p:cNvPr>
          <p:cNvSpPr>
            <a:spLocks noGrp="1"/>
          </p:cNvSpPr>
          <p:nvPr>
            <p:ph type="title"/>
          </p:nvPr>
        </p:nvSpPr>
        <p:spPr bwMode="grayWhite">
          <a:xfrm>
            <a:off x="5648446" y="280278"/>
            <a:ext cx="5790124" cy="1002422"/>
          </a:xfrm>
        </p:spPr>
        <p:txBody>
          <a:bodyPr rtlCol="0">
            <a:normAutofit fontScale="90000"/>
          </a:bodyPr>
          <a:lstStyle/>
          <a:p>
            <a:pPr rtl="0"/>
            <a:r>
              <a:rPr lang="nl-NL" dirty="0"/>
              <a:t>Werd het meteen serieus genomen ?</a:t>
            </a:r>
          </a:p>
        </p:txBody>
      </p:sp>
      <p:sp>
        <p:nvSpPr>
          <p:cNvPr id="2" name="Tijdelijke aanduiding voor dianummer 1">
            <a:extLst>
              <a:ext uri="{FF2B5EF4-FFF2-40B4-BE49-F238E27FC236}">
                <a16:creationId xmlns:a16="http://schemas.microsoft.com/office/drawing/2014/main" id="{661E5BF8-B883-4420-9EA9-7E920E5D3C22}"/>
              </a:ext>
            </a:extLst>
          </p:cNvPr>
          <p:cNvSpPr>
            <a:spLocks noGrp="1"/>
          </p:cNvSpPr>
          <p:nvPr>
            <p:ph type="sldNum" sz="quarter" idx="12"/>
          </p:nvPr>
        </p:nvSpPr>
        <p:spPr/>
        <p:txBody>
          <a:bodyPr rtlCol="0"/>
          <a:lstStyle/>
          <a:p>
            <a:pPr rtl="0"/>
            <a:fld id="{7AAC19ED-7CFA-4AF2-BE7E-6017F4B12C94}" type="slidenum">
              <a:rPr lang="nl-NL" smtClean="0"/>
              <a:pPr rtl="0"/>
              <a:t>11</a:t>
            </a:fld>
            <a:endParaRPr lang="nl-NL"/>
          </a:p>
        </p:txBody>
      </p:sp>
      <p:sp>
        <p:nvSpPr>
          <p:cNvPr id="15" name="Tekstvak 14"/>
          <p:cNvSpPr txBox="1"/>
          <p:nvPr/>
        </p:nvSpPr>
        <p:spPr>
          <a:xfrm>
            <a:off x="5648446" y="2430684"/>
            <a:ext cx="5150734" cy="3539430"/>
          </a:xfrm>
          <a:prstGeom prst="rect">
            <a:avLst/>
          </a:prstGeom>
          <a:noFill/>
        </p:spPr>
        <p:txBody>
          <a:bodyPr wrap="square" rtlCol="0">
            <a:spAutoFit/>
          </a:bodyPr>
          <a:lstStyle/>
          <a:p>
            <a:r>
              <a:rPr lang="nl-NL" sz="2800" dirty="0"/>
              <a:t>De voorkant van het tijdschrift De Nieuwe Amsterdammer in 1918.</a:t>
            </a:r>
          </a:p>
          <a:p>
            <a:endParaRPr lang="nl-NL" sz="2800" dirty="0"/>
          </a:p>
          <a:p>
            <a:r>
              <a:rPr lang="nl-NL" sz="2800" dirty="0"/>
              <a:t>Onderschrift: De </a:t>
            </a:r>
            <a:r>
              <a:rPr lang="nl-NL" sz="2800" dirty="0" err="1"/>
              <a:t>Spaansche</a:t>
            </a:r>
            <a:r>
              <a:rPr lang="nl-NL" sz="2800" dirty="0"/>
              <a:t> Griep meldt zich bij het bevolkingsregister. En zegt: ‘Wie mij bemint, zal ik beminnen’.</a:t>
            </a:r>
          </a:p>
        </p:txBody>
      </p:sp>
      <p:pic>
        <p:nvPicPr>
          <p:cNvPr id="18" name="Picture 2" descr="Nederland na de lockdown: 'Dit wordt het grootste experiment dat we ooit  hebben gedaan' | De Volksk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3477"/>
            <a:ext cx="4815068" cy="39045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oto ter illustrat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15068" cy="30094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historischnieuwsblad.nl/app/uploads/2020/03/32_Griep7_Nederlandse_cartoon_hi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43" y="0"/>
            <a:ext cx="4905866" cy="692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C46EC-1FC7-4065-BC98-F8A55E539322}"/>
              </a:ext>
            </a:extLst>
          </p:cNvPr>
          <p:cNvSpPr>
            <a:spLocks noGrp="1"/>
          </p:cNvSpPr>
          <p:nvPr>
            <p:ph type="title"/>
          </p:nvPr>
        </p:nvSpPr>
        <p:spPr>
          <a:xfrm>
            <a:off x="678815" y="543707"/>
            <a:ext cx="3833906" cy="2278772"/>
          </a:xfrm>
        </p:spPr>
        <p:txBody>
          <a:bodyPr rtlCol="0"/>
          <a:lstStyle/>
          <a:p>
            <a:pPr rtl="0"/>
            <a:r>
              <a:rPr lang="nl-NL" dirty="0">
                <a:solidFill>
                  <a:schemeClr val="tx1"/>
                </a:solidFill>
              </a:rPr>
              <a:t>Serieus!</a:t>
            </a:r>
            <a:endParaRPr lang="nl-NL" dirty="0"/>
          </a:p>
        </p:txBody>
      </p:sp>
      <p:sp>
        <p:nvSpPr>
          <p:cNvPr id="4" name="Rechthoek: Afgeronde hoeken 3" descr="decoratief element">
            <a:extLst>
              <a:ext uri="{FF2B5EF4-FFF2-40B4-BE49-F238E27FC236}">
                <a16:creationId xmlns:a16="http://schemas.microsoft.com/office/drawing/2014/main" id="{4040E108-43C3-4816-91FB-4F3FE893D470}"/>
              </a:ext>
              <a:ext uri="{C183D7F6-B498-43B3-948B-1728B52AA6E4}">
                <adec:decorative xmlns:adec="http://schemas.microsoft.com/office/drawing/2017/decorative" val="1"/>
              </a:ext>
            </a:extLst>
          </p:cNvPr>
          <p:cNvSpPr/>
          <p:nvPr/>
        </p:nvSpPr>
        <p:spPr>
          <a:xfrm>
            <a:off x="702273" y="2267503"/>
            <a:ext cx="3833906" cy="2611038"/>
          </a:xfrm>
          <a:prstGeom prst="roundRect">
            <a:avLst>
              <a:gd name="adj" fmla="val 50000"/>
            </a:avLst>
          </a:prstGeom>
          <a:solidFill>
            <a:schemeClr val="tx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Alfred </a:t>
            </a:r>
            <a:r>
              <a:rPr lang="nl-NL" dirty="0" err="1"/>
              <a:t>Kubin</a:t>
            </a:r>
            <a:r>
              <a:rPr lang="nl-NL" dirty="0"/>
              <a:t> 1920, </a:t>
            </a:r>
            <a:r>
              <a:rPr lang="nl-NL" i="1" dirty="0"/>
              <a:t>Hoe het virus iedereen neermaait.</a:t>
            </a:r>
          </a:p>
          <a:p>
            <a:pPr algn="ctr"/>
            <a:r>
              <a:rPr lang="nl-NL" dirty="0"/>
              <a:t>Men had de cijfers niet scherp, maar het aantal doden (50mln) was wereldwijd groter dan de 20 </a:t>
            </a:r>
            <a:r>
              <a:rPr lang="nl-NL" dirty="0" err="1"/>
              <a:t>mln</a:t>
            </a:r>
            <a:r>
              <a:rPr lang="nl-NL" dirty="0"/>
              <a:t> van de Eerste Wereldoorlog.</a:t>
            </a:r>
          </a:p>
        </p:txBody>
      </p:sp>
      <p:pic>
        <p:nvPicPr>
          <p:cNvPr id="2050" name="Picture 2" descr="https://www.historischnieuwsblad.nl/app/uploads/2020/03/32_griep6_cartoon_nieuw_hir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7033" y="0"/>
            <a:ext cx="6597569" cy="696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4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C46EC-1FC7-4065-BC98-F8A55E539322}"/>
              </a:ext>
            </a:extLst>
          </p:cNvPr>
          <p:cNvSpPr>
            <a:spLocks noGrp="1"/>
          </p:cNvSpPr>
          <p:nvPr>
            <p:ph type="title"/>
          </p:nvPr>
        </p:nvSpPr>
        <p:spPr>
          <a:xfrm>
            <a:off x="678815" y="543707"/>
            <a:ext cx="3833906" cy="2278772"/>
          </a:xfrm>
        </p:spPr>
        <p:txBody>
          <a:bodyPr rtlCol="0"/>
          <a:lstStyle/>
          <a:p>
            <a:pPr rtl="0"/>
            <a:r>
              <a:rPr lang="nl-NL" dirty="0">
                <a:solidFill>
                  <a:schemeClr val="tx1"/>
                </a:solidFill>
              </a:rPr>
              <a:t>Verspreiding in 1918</a:t>
            </a:r>
            <a:endParaRPr lang="nl-NL" dirty="0"/>
          </a:p>
        </p:txBody>
      </p:sp>
      <p:sp>
        <p:nvSpPr>
          <p:cNvPr id="3" name="Tijdelijke aanduiding voor inhoud 2">
            <a:extLst>
              <a:ext uri="{FF2B5EF4-FFF2-40B4-BE49-F238E27FC236}">
                <a16:creationId xmlns:a16="http://schemas.microsoft.com/office/drawing/2014/main" id="{8A851964-E2BB-4A8E-95FD-73EF52089F1C}"/>
              </a:ext>
            </a:extLst>
          </p:cNvPr>
          <p:cNvSpPr>
            <a:spLocks noGrp="1"/>
          </p:cNvSpPr>
          <p:nvPr>
            <p:ph idx="1"/>
          </p:nvPr>
        </p:nvSpPr>
        <p:spPr>
          <a:xfrm>
            <a:off x="6322695" y="152400"/>
            <a:ext cx="5505450" cy="6591300"/>
          </a:xfrm>
        </p:spPr>
        <p:txBody>
          <a:bodyPr rtlCol="0">
            <a:normAutofit/>
          </a:bodyPr>
          <a:lstStyle/>
          <a:p>
            <a:pPr marL="0" lvl="0" indent="0" rtl="0">
              <a:lnSpc>
                <a:spcPct val="100000"/>
              </a:lnSpc>
              <a:spcAft>
                <a:spcPts val="2400"/>
              </a:spcAft>
              <a:buNone/>
            </a:pPr>
            <a:r>
              <a:rPr lang="nl-NL" sz="3000" dirty="0">
                <a:solidFill>
                  <a:prstClr val="black"/>
                </a:solidFill>
              </a:rPr>
              <a:t>1 zieke soldaat</a:t>
            </a:r>
            <a:r>
              <a:rPr lang="nl-NL" sz="3000" dirty="0">
                <a:solidFill>
                  <a:prstClr val="black"/>
                </a:solidFill>
                <a:sym typeface="Wingdings" panose="05000000000000000000" pitchFamily="2" charset="2"/>
              </a:rPr>
              <a:t> meerdere zieke s</a:t>
            </a:r>
            <a:r>
              <a:rPr lang="nl-NL" sz="3000" dirty="0">
                <a:solidFill>
                  <a:prstClr val="black"/>
                </a:solidFill>
              </a:rPr>
              <a:t>oldaten </a:t>
            </a:r>
            <a:r>
              <a:rPr lang="nl-NL" sz="3000" dirty="0">
                <a:solidFill>
                  <a:prstClr val="black"/>
                </a:solidFill>
                <a:sym typeface="Wingdings" panose="05000000000000000000" pitchFamily="2" charset="2"/>
              </a:rPr>
              <a:t></a:t>
            </a:r>
            <a:r>
              <a:rPr lang="nl-NL" sz="3000" dirty="0">
                <a:solidFill>
                  <a:prstClr val="black"/>
                </a:solidFill>
              </a:rPr>
              <a:t> verscheept van V.S. naar het Europees front. </a:t>
            </a:r>
          </a:p>
          <a:p>
            <a:pPr marL="0" lvl="0" indent="0" rtl="0">
              <a:lnSpc>
                <a:spcPct val="100000"/>
              </a:lnSpc>
              <a:spcAft>
                <a:spcPts val="2400"/>
              </a:spcAft>
              <a:buNone/>
            </a:pPr>
            <a:r>
              <a:rPr lang="nl-NL" sz="3000" dirty="0">
                <a:solidFill>
                  <a:prstClr val="black"/>
                </a:solidFill>
              </a:rPr>
              <a:t>Verspreiding door loopgraven en via krijgsgevangenen en vluchtelingen.</a:t>
            </a:r>
          </a:p>
          <a:p>
            <a:pPr marL="0" lvl="0" indent="0" rtl="0">
              <a:lnSpc>
                <a:spcPct val="100000"/>
              </a:lnSpc>
              <a:spcAft>
                <a:spcPts val="2400"/>
              </a:spcAft>
              <a:buNone/>
            </a:pPr>
            <a:endParaRPr lang="nl-NL" sz="3000" dirty="0">
              <a:solidFill>
                <a:prstClr val="black"/>
              </a:solidFill>
            </a:endParaRPr>
          </a:p>
        </p:txBody>
      </p:sp>
      <p:sp>
        <p:nvSpPr>
          <p:cNvPr id="4" name="Rechthoek: Afgeronde hoeken 3" descr="decoratief element">
            <a:extLst>
              <a:ext uri="{FF2B5EF4-FFF2-40B4-BE49-F238E27FC236}">
                <a16:creationId xmlns:a16="http://schemas.microsoft.com/office/drawing/2014/main" id="{4040E108-43C3-4816-91FB-4F3FE893D470}"/>
              </a:ext>
              <a:ext uri="{C183D7F6-B498-43B3-948B-1728B52AA6E4}">
                <adec:decorative xmlns:adec="http://schemas.microsoft.com/office/drawing/2017/decorative" val="1"/>
              </a:ext>
            </a:extLst>
          </p:cNvPr>
          <p:cNvSpPr/>
          <p:nvPr/>
        </p:nvSpPr>
        <p:spPr>
          <a:xfrm>
            <a:off x="702273" y="2267503"/>
            <a:ext cx="3833906" cy="2611038"/>
          </a:xfrm>
          <a:prstGeom prst="roundRect">
            <a:avLst>
              <a:gd name="adj" fmla="val 50000"/>
            </a:avLst>
          </a:prstGeom>
          <a:solidFill>
            <a:schemeClr val="tx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21" name="Afbeelding 20" descr="Uitgang">
            <a:extLst>
              <a:ext uri="{FF2B5EF4-FFF2-40B4-BE49-F238E27FC236}">
                <a16:creationId xmlns:a16="http://schemas.microsoft.com/office/drawing/2014/main" id="{DB75F5D0-CCE8-46CA-BF8E-1F8BC8EB3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972" y="2580570"/>
            <a:ext cx="1908000" cy="1908000"/>
          </a:xfrm>
          <a:prstGeom prst="rect">
            <a:avLst/>
          </a:prstGeom>
        </p:spPr>
      </p:pic>
      <p:pic>
        <p:nvPicPr>
          <p:cNvPr id="5122" name="Picture 2" descr="https://www.historischnieuwsblad.nl/app/uploads/2020/03/32_Griep5_soldaten_mondkapjes_hi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1828145" cy="686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22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859B8-20D7-4327-B945-9DB34BBA1DF7}"/>
              </a:ext>
            </a:extLst>
          </p:cNvPr>
          <p:cNvSpPr>
            <a:spLocks noGrp="1"/>
          </p:cNvSpPr>
          <p:nvPr>
            <p:ph type="title"/>
          </p:nvPr>
        </p:nvSpPr>
        <p:spPr bwMode="ltGray"/>
        <p:txBody>
          <a:bodyPr rtlCol="0"/>
          <a:lstStyle/>
          <a:p>
            <a:pPr rtl="0"/>
            <a:r>
              <a:rPr lang="nl-NL" dirty="0"/>
              <a:t>Symptomen in fases in 1918</a:t>
            </a:r>
          </a:p>
        </p:txBody>
      </p:sp>
      <p:sp>
        <p:nvSpPr>
          <p:cNvPr id="3" name="Tijdelijke aanduiding voor inhoud 2">
            <a:extLst>
              <a:ext uri="{FF2B5EF4-FFF2-40B4-BE49-F238E27FC236}">
                <a16:creationId xmlns:a16="http://schemas.microsoft.com/office/drawing/2014/main" id="{07861C65-5310-42F3-BA62-63E7E01D96D2}"/>
              </a:ext>
            </a:extLst>
          </p:cNvPr>
          <p:cNvSpPr>
            <a:spLocks noGrp="1"/>
          </p:cNvSpPr>
          <p:nvPr>
            <p:ph sz="quarter" idx="13"/>
          </p:nvPr>
        </p:nvSpPr>
        <p:spPr/>
        <p:txBody>
          <a:bodyPr rtlCol="0">
            <a:noAutofit/>
          </a:bodyPr>
          <a:lstStyle/>
          <a:p>
            <a:pPr marL="0" lvl="0" indent="0" algn="ctr">
              <a:buNone/>
            </a:pPr>
            <a:r>
              <a:rPr lang="nl-NL" i="1" dirty="0"/>
              <a:t>Milde klachten. </a:t>
            </a:r>
          </a:p>
          <a:p>
            <a:pPr marL="0" lvl="0" indent="0" algn="ctr">
              <a:buNone/>
            </a:pPr>
            <a:r>
              <a:rPr lang="nl-NL" dirty="0"/>
              <a:t>Op 4 maart meldde een kok in Camp </a:t>
            </a:r>
            <a:r>
              <a:rPr lang="nl-NL" dirty="0" err="1"/>
              <a:t>Funston</a:t>
            </a:r>
            <a:r>
              <a:rPr lang="nl-NL" dirty="0"/>
              <a:t> in Kansas zich ziek. </a:t>
            </a:r>
          </a:p>
          <a:p>
            <a:pPr marL="0" lvl="0" indent="0" algn="ctr">
              <a:buNone/>
            </a:pPr>
            <a:r>
              <a:rPr lang="nl-NL" dirty="0"/>
              <a:t>Hij had een zere keel, hoofdpijn en koorts. </a:t>
            </a:r>
            <a:endParaRPr lang="nl-NL" sz="2400" dirty="0"/>
          </a:p>
          <a:p>
            <a:pPr marL="0" indent="0" algn="ctr" rtl="0">
              <a:buNone/>
            </a:pPr>
            <a:endParaRPr lang="nl-NL" sz="2400" dirty="0"/>
          </a:p>
        </p:txBody>
      </p:sp>
      <p:sp>
        <p:nvSpPr>
          <p:cNvPr id="4" name="Tijdelijke aanduiding voor inhoud 3">
            <a:extLst>
              <a:ext uri="{FF2B5EF4-FFF2-40B4-BE49-F238E27FC236}">
                <a16:creationId xmlns:a16="http://schemas.microsoft.com/office/drawing/2014/main" id="{BE3B3829-6AFB-41B3-A1B4-EF5B1CE00020}"/>
              </a:ext>
            </a:extLst>
          </p:cNvPr>
          <p:cNvSpPr>
            <a:spLocks noGrp="1"/>
          </p:cNvSpPr>
          <p:nvPr>
            <p:ph sz="quarter" idx="14"/>
          </p:nvPr>
        </p:nvSpPr>
        <p:spPr>
          <a:xfrm>
            <a:off x="4421999" y="2443527"/>
            <a:ext cx="3348000" cy="1260000"/>
          </a:xfrm>
        </p:spPr>
        <p:txBody>
          <a:bodyPr rtlCol="0">
            <a:noAutofit/>
          </a:bodyPr>
          <a:lstStyle/>
          <a:p>
            <a:pPr marL="0" lvl="0" indent="0" algn="ctr">
              <a:buNone/>
            </a:pPr>
            <a:r>
              <a:rPr lang="nl-NL" i="1" dirty="0"/>
              <a:t>Ernstig ziek.</a:t>
            </a:r>
          </a:p>
          <a:p>
            <a:pPr marL="0" lvl="0" indent="0" algn="ctr">
              <a:buNone/>
            </a:pPr>
            <a:r>
              <a:rPr lang="nl-NL" dirty="0"/>
              <a:t>Augustus 1918. Eerste longontsteking en roestbruine vlekken in het gezicht, die steeds donkerder werden. Ze kleurden blauw, hun handen en voeten werden zwart, ze kregen een delirium van de koorts, soms vielen hun haren en tanden uit. </a:t>
            </a:r>
            <a:endParaRPr lang="nl-NL" sz="2400" dirty="0"/>
          </a:p>
        </p:txBody>
      </p:sp>
      <p:sp>
        <p:nvSpPr>
          <p:cNvPr id="5" name="Tijdelijke aanduiding voor inhoud 4">
            <a:extLst>
              <a:ext uri="{FF2B5EF4-FFF2-40B4-BE49-F238E27FC236}">
                <a16:creationId xmlns:a16="http://schemas.microsoft.com/office/drawing/2014/main" id="{8E1F8476-CA40-4F5D-BFDF-703563EA67EC}"/>
              </a:ext>
            </a:extLst>
          </p:cNvPr>
          <p:cNvSpPr>
            <a:spLocks noGrp="1"/>
          </p:cNvSpPr>
          <p:nvPr>
            <p:ph sz="quarter" idx="15"/>
          </p:nvPr>
        </p:nvSpPr>
        <p:spPr>
          <a:xfrm>
            <a:off x="7685590" y="2443527"/>
            <a:ext cx="3993266" cy="2291676"/>
          </a:xfrm>
        </p:spPr>
        <p:txBody>
          <a:bodyPr rtlCol="0">
            <a:noAutofit/>
          </a:bodyPr>
          <a:lstStyle/>
          <a:p>
            <a:pPr marL="0" lvl="0" indent="0" algn="ctr">
              <a:buNone/>
            </a:pPr>
            <a:r>
              <a:rPr lang="nl-NL" i="1" dirty="0"/>
              <a:t>Dodelijk</a:t>
            </a:r>
            <a:r>
              <a:rPr lang="nl-NL" dirty="0"/>
              <a:t> </a:t>
            </a:r>
          </a:p>
          <a:p>
            <a:pPr marL="0" lvl="0" indent="0" algn="ctr">
              <a:buNone/>
            </a:pPr>
            <a:r>
              <a:rPr lang="nl-NL" dirty="0"/>
              <a:t>Vanaf augustus veel overlijden. Longproblemen kunnen borstkas  abnormaal doen opzwellen wanneer de longen aangetast raakten. Door infectie ‘</a:t>
            </a:r>
            <a:r>
              <a:rPr lang="nl-NL" dirty="0" err="1"/>
              <a:t>verdrinken’patienten</a:t>
            </a:r>
            <a:r>
              <a:rPr lang="nl-NL" dirty="0"/>
              <a:t> in hun eigen longvocht en bloed.</a:t>
            </a:r>
          </a:p>
          <a:p>
            <a:pPr marL="0" indent="0" algn="ctr" rtl="0">
              <a:buNone/>
            </a:pPr>
            <a:endParaRPr lang="nl-NL" dirty="0"/>
          </a:p>
        </p:txBody>
      </p:sp>
      <p:sp>
        <p:nvSpPr>
          <p:cNvPr id="6" name="Ovaal 5" descr="decoratief element">
            <a:extLst>
              <a:ext uri="{FF2B5EF4-FFF2-40B4-BE49-F238E27FC236}">
                <a16:creationId xmlns:a16="http://schemas.microsoft.com/office/drawing/2014/main" id="{EBE5B2B2-0684-4BD8-9A66-EEE670977AEB}"/>
              </a:ext>
              <a:ext uri="{C183D7F6-B498-43B3-948B-1728B52AA6E4}">
                <adec:decorative xmlns:adec="http://schemas.microsoft.com/office/drawing/2017/decorative" val="1"/>
              </a:ext>
            </a:extLst>
          </p:cNvPr>
          <p:cNvSpPr/>
          <p:nvPr/>
        </p:nvSpPr>
        <p:spPr>
          <a:xfrm>
            <a:off x="2182367"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7" name="Ovaal 6" descr="decoratief element">
            <a:extLst>
              <a:ext uri="{FF2B5EF4-FFF2-40B4-BE49-F238E27FC236}">
                <a16:creationId xmlns:a16="http://schemas.microsoft.com/office/drawing/2014/main" id="{498F9BDC-F173-4590-A94B-9747D4716722}"/>
              </a:ext>
              <a:ext uri="{C183D7F6-B498-43B3-948B-1728B52AA6E4}">
                <adec:decorative xmlns:adec="http://schemas.microsoft.com/office/drawing/2017/decorative" val="1"/>
              </a:ext>
            </a:extLst>
          </p:cNvPr>
          <p:cNvSpPr/>
          <p:nvPr/>
        </p:nvSpPr>
        <p:spPr>
          <a:xfrm>
            <a:off x="5855273"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8" name="Ovaal 7" descr="decoratief element">
            <a:extLst>
              <a:ext uri="{FF2B5EF4-FFF2-40B4-BE49-F238E27FC236}">
                <a16:creationId xmlns:a16="http://schemas.microsoft.com/office/drawing/2014/main" id="{637BAB53-DA38-4DD5-9A3E-8152A042F2D9}"/>
              </a:ext>
              <a:ext uri="{C183D7F6-B498-43B3-948B-1728B52AA6E4}">
                <adec:decorative xmlns:adec="http://schemas.microsoft.com/office/drawing/2017/decorative" val="1"/>
              </a:ext>
            </a:extLst>
          </p:cNvPr>
          <p:cNvSpPr/>
          <p:nvPr/>
        </p:nvSpPr>
        <p:spPr>
          <a:xfrm>
            <a:off x="9520046"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9" name="Tekstvak 8">
            <a:extLst>
              <a:ext uri="{FF2B5EF4-FFF2-40B4-BE49-F238E27FC236}">
                <a16:creationId xmlns:a16="http://schemas.microsoft.com/office/drawing/2014/main" id="{2D142DF4-4EE3-4660-9BDC-D1E1707D98BC}"/>
              </a:ext>
            </a:extLst>
          </p:cNvPr>
          <p:cNvSpPr txBox="1"/>
          <p:nvPr/>
        </p:nvSpPr>
        <p:spPr>
          <a:xfrm>
            <a:off x="2249679" y="1855939"/>
            <a:ext cx="333375" cy="400110"/>
          </a:xfrm>
          <a:prstGeom prst="rect">
            <a:avLst/>
          </a:prstGeom>
          <a:noFill/>
        </p:spPr>
        <p:txBody>
          <a:bodyPr wrap="square" rtlCol="0">
            <a:spAutoFit/>
          </a:bodyPr>
          <a:lstStyle/>
          <a:p>
            <a:pPr rtl="0"/>
            <a:r>
              <a:rPr lang="nl-NL" sz="2000">
                <a:solidFill>
                  <a:schemeClr val="bg1"/>
                </a:solidFill>
              </a:rPr>
              <a:t>1</a:t>
            </a:r>
          </a:p>
        </p:txBody>
      </p:sp>
      <p:sp>
        <p:nvSpPr>
          <p:cNvPr id="10" name="Tekstvak 9">
            <a:extLst>
              <a:ext uri="{FF2B5EF4-FFF2-40B4-BE49-F238E27FC236}">
                <a16:creationId xmlns:a16="http://schemas.microsoft.com/office/drawing/2014/main" id="{C9124239-D4DF-4D00-AF5F-B08E7F4284D0}"/>
              </a:ext>
            </a:extLst>
          </p:cNvPr>
          <p:cNvSpPr txBox="1"/>
          <p:nvPr/>
        </p:nvSpPr>
        <p:spPr>
          <a:xfrm>
            <a:off x="5928910" y="1855939"/>
            <a:ext cx="333375" cy="400110"/>
          </a:xfrm>
          <a:prstGeom prst="rect">
            <a:avLst/>
          </a:prstGeom>
          <a:noFill/>
        </p:spPr>
        <p:txBody>
          <a:bodyPr wrap="square" rtlCol="0">
            <a:spAutoFit/>
          </a:bodyPr>
          <a:lstStyle/>
          <a:p>
            <a:pPr rtl="0"/>
            <a:r>
              <a:rPr lang="nl-NL" sz="2000">
                <a:solidFill>
                  <a:schemeClr val="bg1"/>
                </a:solidFill>
              </a:rPr>
              <a:t>2</a:t>
            </a:r>
          </a:p>
        </p:txBody>
      </p:sp>
      <p:sp>
        <p:nvSpPr>
          <p:cNvPr id="11" name="Tekstvak 10">
            <a:extLst>
              <a:ext uri="{FF2B5EF4-FFF2-40B4-BE49-F238E27FC236}">
                <a16:creationId xmlns:a16="http://schemas.microsoft.com/office/drawing/2014/main" id="{FB4695A3-1853-4E49-84FD-FE5CBABEF961}"/>
              </a:ext>
            </a:extLst>
          </p:cNvPr>
          <p:cNvSpPr txBox="1"/>
          <p:nvPr/>
        </p:nvSpPr>
        <p:spPr>
          <a:xfrm>
            <a:off x="9587358" y="1855939"/>
            <a:ext cx="333375" cy="400110"/>
          </a:xfrm>
          <a:prstGeom prst="rect">
            <a:avLst/>
          </a:prstGeom>
          <a:noFill/>
        </p:spPr>
        <p:txBody>
          <a:bodyPr wrap="square" rtlCol="0">
            <a:spAutoFit/>
          </a:bodyPr>
          <a:lstStyle/>
          <a:p>
            <a:pPr rtl="0"/>
            <a:r>
              <a:rPr lang="nl-NL" sz="2000">
                <a:solidFill>
                  <a:schemeClr val="bg1"/>
                </a:solidFill>
              </a:rPr>
              <a:t>3</a:t>
            </a:r>
          </a:p>
        </p:txBody>
      </p:sp>
      <p:sp>
        <p:nvSpPr>
          <p:cNvPr id="12" name="Tijdelijke aanduiding voor dianummer 11">
            <a:extLst>
              <a:ext uri="{FF2B5EF4-FFF2-40B4-BE49-F238E27FC236}">
                <a16:creationId xmlns:a16="http://schemas.microsoft.com/office/drawing/2014/main" id="{1DAC7997-6C29-4070-B4EB-6A172CDBCBDE}"/>
              </a:ext>
            </a:extLst>
          </p:cNvPr>
          <p:cNvSpPr>
            <a:spLocks noGrp="1"/>
          </p:cNvSpPr>
          <p:nvPr>
            <p:ph type="sldNum" sz="quarter" idx="12"/>
          </p:nvPr>
        </p:nvSpPr>
        <p:spPr/>
        <p:txBody>
          <a:bodyPr rtlCol="0"/>
          <a:lstStyle/>
          <a:p>
            <a:pPr rtl="0"/>
            <a:fld id="{7AAC19ED-7CFA-4AF2-BE7E-6017F4B12C94}" type="slidenum">
              <a:rPr lang="nl-NL" smtClean="0"/>
              <a:pPr rtl="0"/>
              <a:t>14</a:t>
            </a:fld>
            <a:endParaRPr lang="nl-NL"/>
          </a:p>
        </p:txBody>
      </p:sp>
    </p:spTree>
    <p:extLst>
      <p:ext uri="{BB962C8B-B14F-4D97-AF65-F5344CB8AC3E}">
        <p14:creationId xmlns:p14="http://schemas.microsoft.com/office/powerpoint/2010/main" val="37168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9061B-93AF-4A3E-9D95-D1F4A2B92571}"/>
              </a:ext>
            </a:extLst>
          </p:cNvPr>
          <p:cNvSpPr>
            <a:spLocks noGrp="1"/>
          </p:cNvSpPr>
          <p:nvPr>
            <p:ph type="title"/>
          </p:nvPr>
        </p:nvSpPr>
        <p:spPr/>
        <p:txBody>
          <a:bodyPr rtlCol="0">
            <a:normAutofit fontScale="90000"/>
          </a:bodyPr>
          <a:lstStyle/>
          <a:p>
            <a:pPr algn="l" rtl="0"/>
            <a:r>
              <a:rPr lang="nl-NL" dirty="0"/>
              <a:t>De vlam in de pan</a:t>
            </a:r>
          </a:p>
        </p:txBody>
      </p:sp>
      <p:sp>
        <p:nvSpPr>
          <p:cNvPr id="3" name="Tijdelijke aanduiding voor inhoud 2">
            <a:extLst>
              <a:ext uri="{FF2B5EF4-FFF2-40B4-BE49-F238E27FC236}">
                <a16:creationId xmlns:a16="http://schemas.microsoft.com/office/drawing/2014/main" id="{2C957AAF-C78F-46C2-9727-8076925CD7F4}"/>
              </a:ext>
            </a:extLst>
          </p:cNvPr>
          <p:cNvSpPr>
            <a:spLocks noGrp="1"/>
          </p:cNvSpPr>
          <p:nvPr>
            <p:ph idx="1"/>
          </p:nvPr>
        </p:nvSpPr>
        <p:spPr>
          <a:xfrm>
            <a:off x="7083316" y="1116380"/>
            <a:ext cx="4831664" cy="3865070"/>
          </a:xfrm>
        </p:spPr>
        <p:txBody>
          <a:bodyPr rtlCol="0">
            <a:noAutofit/>
          </a:bodyPr>
          <a:lstStyle/>
          <a:p>
            <a:pPr marL="0" lvl="0" indent="0" rtl="0">
              <a:lnSpc>
                <a:spcPct val="100000"/>
              </a:lnSpc>
              <a:spcAft>
                <a:spcPts val="1200"/>
              </a:spcAft>
              <a:buNone/>
            </a:pPr>
            <a:r>
              <a:rPr lang="nl-NL" sz="3000" dirty="0">
                <a:solidFill>
                  <a:prstClr val="black">
                    <a:lumMod val="85000"/>
                    <a:lumOff val="15000"/>
                  </a:prstClr>
                </a:solidFill>
                <a:cs typeface="Segoe UI" panose="020B0502040204020203" pitchFamily="34" charset="0"/>
              </a:rPr>
              <a:t>Gebrekkige kennis</a:t>
            </a:r>
          </a:p>
          <a:p>
            <a:pPr marL="0" lvl="0" indent="0" rtl="0">
              <a:lnSpc>
                <a:spcPct val="100000"/>
              </a:lnSpc>
              <a:spcAft>
                <a:spcPts val="1200"/>
              </a:spcAft>
              <a:buNone/>
            </a:pPr>
            <a:r>
              <a:rPr lang="nl-NL" sz="3000" dirty="0">
                <a:solidFill>
                  <a:prstClr val="black">
                    <a:lumMod val="85000"/>
                    <a:lumOff val="15000"/>
                  </a:prstClr>
                </a:solidFill>
                <a:cs typeface="Segoe UI" panose="020B0502040204020203" pitchFamily="34" charset="0"/>
              </a:rPr>
              <a:t>Tegengestelde adviezen</a:t>
            </a:r>
          </a:p>
          <a:p>
            <a:pPr marL="0" lvl="0" indent="0" rtl="0">
              <a:lnSpc>
                <a:spcPct val="100000"/>
              </a:lnSpc>
              <a:spcAft>
                <a:spcPts val="1200"/>
              </a:spcAft>
              <a:buNone/>
            </a:pPr>
            <a:r>
              <a:rPr lang="nl-NL" sz="3000" dirty="0">
                <a:solidFill>
                  <a:prstClr val="black">
                    <a:lumMod val="85000"/>
                    <a:lumOff val="15000"/>
                  </a:prstClr>
                </a:solidFill>
                <a:cs typeface="Segoe UI" panose="020B0502040204020203" pitchFamily="34" charset="0"/>
              </a:rPr>
              <a:t>Media speculeren</a:t>
            </a:r>
          </a:p>
          <a:p>
            <a:pPr marL="0" lvl="0" indent="0" rtl="0">
              <a:lnSpc>
                <a:spcPct val="100000"/>
              </a:lnSpc>
              <a:spcAft>
                <a:spcPts val="1200"/>
              </a:spcAft>
              <a:buNone/>
            </a:pPr>
            <a:endParaRPr lang="nl-NL" sz="3000" dirty="0">
              <a:solidFill>
                <a:prstClr val="black">
                  <a:lumMod val="85000"/>
                  <a:lumOff val="15000"/>
                </a:prstClr>
              </a:solidFill>
              <a:cs typeface="Segoe UI" panose="020B0502040204020203" pitchFamily="34" charset="0"/>
            </a:endParaRPr>
          </a:p>
        </p:txBody>
      </p:sp>
      <p:sp>
        <p:nvSpPr>
          <p:cNvPr id="7" name="Rechthoek: Afgeronde hoeken 6" descr="decoratief element">
            <a:extLst>
              <a:ext uri="{FF2B5EF4-FFF2-40B4-BE49-F238E27FC236}">
                <a16:creationId xmlns:a16="http://schemas.microsoft.com/office/drawing/2014/main" id="{5B74A029-8AD0-4A10-B977-541CE5DD06F8}"/>
              </a:ext>
              <a:ext uri="{C183D7F6-B498-43B3-948B-1728B52AA6E4}">
                <adec:decorative xmlns:adec="http://schemas.microsoft.com/office/drawing/2017/decorative" val="1"/>
              </a:ext>
            </a:extLst>
          </p:cNvPr>
          <p:cNvSpPr/>
          <p:nvPr/>
        </p:nvSpPr>
        <p:spPr>
          <a:xfrm>
            <a:off x="6301340" y="1420723"/>
            <a:ext cx="5686665" cy="2486672"/>
          </a:xfrm>
          <a:prstGeom prst="roundRect">
            <a:avLst>
              <a:gd name="adj" fmla="val 0"/>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a:p>
        </p:txBody>
      </p:sp>
      <p:sp>
        <p:nvSpPr>
          <p:cNvPr id="8" name="Ovaal 7" descr="decoratief element">
            <a:extLst>
              <a:ext uri="{FF2B5EF4-FFF2-40B4-BE49-F238E27FC236}">
                <a16:creationId xmlns:a16="http://schemas.microsoft.com/office/drawing/2014/main" id="{D8050939-D8BA-4932-A12D-76E1C8DB041B}"/>
              </a:ext>
              <a:ext uri="{C183D7F6-B498-43B3-948B-1728B52AA6E4}">
                <adec:decorative xmlns:adec="http://schemas.microsoft.com/office/drawing/2017/decorative" val="1"/>
              </a:ext>
            </a:extLst>
          </p:cNvPr>
          <p:cNvSpPr/>
          <p:nvPr/>
        </p:nvSpPr>
        <p:spPr>
          <a:xfrm>
            <a:off x="6421224" y="169502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9" name="Tekstvak 8" descr="decoratief element">
            <a:extLst>
              <a:ext uri="{FF2B5EF4-FFF2-40B4-BE49-F238E27FC236}">
                <a16:creationId xmlns:a16="http://schemas.microsoft.com/office/drawing/2014/main" id="{203CBBBF-0B81-4DFD-BF97-EB2A57EFB9A8}"/>
              </a:ext>
            </a:extLst>
          </p:cNvPr>
          <p:cNvSpPr txBox="1"/>
          <p:nvPr/>
        </p:nvSpPr>
        <p:spPr>
          <a:xfrm>
            <a:off x="6487708" y="1718327"/>
            <a:ext cx="333375" cy="400110"/>
          </a:xfrm>
          <a:prstGeom prst="rect">
            <a:avLst/>
          </a:prstGeom>
          <a:noFill/>
        </p:spPr>
        <p:txBody>
          <a:bodyPr wrap="square" rtlCol="0" anchor="ctr">
            <a:spAutoFit/>
          </a:bodyPr>
          <a:lstStyle/>
          <a:p>
            <a:pPr algn="ctr" rtl="0"/>
            <a:r>
              <a:rPr lang="nl-NL" sz="2000" dirty="0">
                <a:solidFill>
                  <a:schemeClr val="bg1"/>
                </a:solidFill>
                <a:latin typeface="+mj-lt"/>
                <a:cs typeface="Segoe UI Semibold" panose="020B0702040204020203" pitchFamily="34" charset="0"/>
              </a:rPr>
              <a:t>1</a:t>
            </a:r>
          </a:p>
        </p:txBody>
      </p:sp>
      <p:sp>
        <p:nvSpPr>
          <p:cNvPr id="10" name="Ovaal 9" descr="decoratief element">
            <a:extLst>
              <a:ext uri="{FF2B5EF4-FFF2-40B4-BE49-F238E27FC236}">
                <a16:creationId xmlns:a16="http://schemas.microsoft.com/office/drawing/2014/main" id="{9CA05C8E-8DB2-4A35-8654-BC76A6BEFD57}"/>
              </a:ext>
              <a:ext uri="{C183D7F6-B498-43B3-948B-1728B52AA6E4}">
                <adec:decorative xmlns:adec="http://schemas.microsoft.com/office/drawing/2017/decorative" val="1"/>
              </a:ext>
            </a:extLst>
          </p:cNvPr>
          <p:cNvSpPr/>
          <p:nvPr/>
        </p:nvSpPr>
        <p:spPr>
          <a:xfrm>
            <a:off x="6421224" y="241729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11" name="Tekstvak 10" descr="decoratief element">
            <a:extLst>
              <a:ext uri="{FF2B5EF4-FFF2-40B4-BE49-F238E27FC236}">
                <a16:creationId xmlns:a16="http://schemas.microsoft.com/office/drawing/2014/main" id="{4EF9D577-2886-4CDA-B921-E2B2C3ACB335}"/>
              </a:ext>
            </a:extLst>
          </p:cNvPr>
          <p:cNvSpPr txBox="1"/>
          <p:nvPr/>
        </p:nvSpPr>
        <p:spPr>
          <a:xfrm>
            <a:off x="6497966" y="2440597"/>
            <a:ext cx="333375" cy="400110"/>
          </a:xfrm>
          <a:prstGeom prst="rect">
            <a:avLst/>
          </a:prstGeom>
          <a:noFill/>
        </p:spPr>
        <p:txBody>
          <a:bodyPr wrap="square" rtlCol="0" anchor="ctr">
            <a:spAutoFit/>
          </a:bodyPr>
          <a:lstStyle/>
          <a:p>
            <a:pPr algn="ctr" rtl="0"/>
            <a:r>
              <a:rPr lang="nl-NL" sz="2000">
                <a:solidFill>
                  <a:schemeClr val="bg1"/>
                </a:solidFill>
                <a:latin typeface="+mj-lt"/>
                <a:cs typeface="Segoe UI Semibold" panose="020B0702040204020203" pitchFamily="34" charset="0"/>
              </a:rPr>
              <a:t>2</a:t>
            </a:r>
          </a:p>
        </p:txBody>
      </p:sp>
      <p:sp>
        <p:nvSpPr>
          <p:cNvPr id="12" name="Ovaal 11" descr="decoratief element">
            <a:extLst>
              <a:ext uri="{FF2B5EF4-FFF2-40B4-BE49-F238E27FC236}">
                <a16:creationId xmlns:a16="http://schemas.microsoft.com/office/drawing/2014/main" id="{F7479838-5C1C-498A-A57F-23C902B640D6}"/>
              </a:ext>
              <a:ext uri="{C183D7F6-B498-43B3-948B-1728B52AA6E4}">
                <adec:decorative xmlns:adec="http://schemas.microsoft.com/office/drawing/2017/decorative" val="1"/>
              </a:ext>
            </a:extLst>
          </p:cNvPr>
          <p:cNvSpPr/>
          <p:nvPr/>
        </p:nvSpPr>
        <p:spPr>
          <a:xfrm>
            <a:off x="6421224" y="3160222"/>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13" name="Tekstvak 12" descr="decoratief element">
            <a:extLst>
              <a:ext uri="{FF2B5EF4-FFF2-40B4-BE49-F238E27FC236}">
                <a16:creationId xmlns:a16="http://schemas.microsoft.com/office/drawing/2014/main" id="{4F0FB908-D139-41C0-A768-4CC591531971}"/>
              </a:ext>
            </a:extLst>
          </p:cNvPr>
          <p:cNvSpPr txBox="1"/>
          <p:nvPr/>
        </p:nvSpPr>
        <p:spPr>
          <a:xfrm>
            <a:off x="6488027" y="3192313"/>
            <a:ext cx="333375" cy="400110"/>
          </a:xfrm>
          <a:prstGeom prst="rect">
            <a:avLst/>
          </a:prstGeom>
          <a:noFill/>
        </p:spPr>
        <p:txBody>
          <a:bodyPr wrap="square" rtlCol="0" anchor="ctr">
            <a:spAutoFit/>
          </a:bodyPr>
          <a:lstStyle/>
          <a:p>
            <a:pPr algn="ctr" rtl="0"/>
            <a:r>
              <a:rPr lang="nl-NL" sz="2000">
                <a:solidFill>
                  <a:schemeClr val="bg1"/>
                </a:solidFill>
                <a:latin typeface="+mj-lt"/>
                <a:cs typeface="Segoe UI Semibold" panose="020B0702040204020203" pitchFamily="34" charset="0"/>
              </a:rPr>
              <a:t>3</a:t>
            </a:r>
          </a:p>
        </p:txBody>
      </p:sp>
      <p:sp>
        <p:nvSpPr>
          <p:cNvPr id="15" name="Tekstvak 14" descr="decoratief element">
            <a:extLst>
              <a:ext uri="{FF2B5EF4-FFF2-40B4-BE49-F238E27FC236}">
                <a16:creationId xmlns:a16="http://schemas.microsoft.com/office/drawing/2014/main" id="{C2B65381-12B7-4DB7-B5B0-5CF6293348B5}"/>
              </a:ext>
            </a:extLst>
          </p:cNvPr>
          <p:cNvSpPr txBox="1"/>
          <p:nvPr/>
        </p:nvSpPr>
        <p:spPr>
          <a:xfrm>
            <a:off x="6479235" y="3907395"/>
            <a:ext cx="333375" cy="400110"/>
          </a:xfrm>
          <a:prstGeom prst="rect">
            <a:avLst/>
          </a:prstGeom>
          <a:noFill/>
        </p:spPr>
        <p:txBody>
          <a:bodyPr wrap="square" rtlCol="0" anchor="ctr">
            <a:spAutoFit/>
          </a:bodyPr>
          <a:lstStyle/>
          <a:p>
            <a:pPr algn="ctr" rtl="0"/>
            <a:r>
              <a:rPr lang="nl-NL" sz="2000" dirty="0">
                <a:solidFill>
                  <a:schemeClr val="bg1"/>
                </a:solidFill>
                <a:latin typeface="+mj-lt"/>
                <a:cs typeface="Segoe UI Semibold" panose="020B0702040204020203" pitchFamily="34" charset="0"/>
              </a:rPr>
              <a:t>4</a:t>
            </a:r>
          </a:p>
        </p:txBody>
      </p:sp>
      <p:sp>
        <p:nvSpPr>
          <p:cNvPr id="5" name="Tijdelijke aanduiding voor dianummer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rtlCol="0"/>
          <a:lstStyle/>
          <a:p>
            <a:pPr rtl="0"/>
            <a:fld id="{7AAC19ED-7CFA-4AF2-BE7E-6017F4B12C94}" type="slidenum">
              <a:rPr lang="nl-NL" smtClean="0"/>
              <a:t>15</a:t>
            </a:fld>
            <a:endParaRPr lang="nl-NL"/>
          </a:p>
        </p:txBody>
      </p:sp>
      <p:sp>
        <p:nvSpPr>
          <p:cNvPr id="6" name="Rechthoek 5"/>
          <p:cNvSpPr/>
          <p:nvPr/>
        </p:nvSpPr>
        <p:spPr>
          <a:xfrm>
            <a:off x="236277" y="720479"/>
            <a:ext cx="5794357" cy="7109639"/>
          </a:xfrm>
          <a:prstGeom prst="rect">
            <a:avLst/>
          </a:prstGeom>
        </p:spPr>
        <p:txBody>
          <a:bodyPr wrap="square">
            <a:spAutoFit/>
          </a:bodyPr>
          <a:lstStyle/>
          <a:p>
            <a:r>
              <a:rPr lang="nl-NL" sz="2400" dirty="0">
                <a:solidFill>
                  <a:srgbClr val="000000"/>
                </a:solidFill>
                <a:latin typeface="Hind"/>
              </a:rPr>
              <a:t>Sommige artsen dachten dat het tyfus was. Die ziekte wordt overgebracht via luizen en is niet besmettelijk van mens tot mens. </a:t>
            </a:r>
          </a:p>
          <a:p>
            <a:r>
              <a:rPr lang="nl-NL" sz="2400" dirty="0">
                <a:solidFill>
                  <a:srgbClr val="000000"/>
                </a:solidFill>
                <a:latin typeface="Hind"/>
              </a:rPr>
              <a:t>Andere artsen gingen ervan uit dat er sprake was van een pestepidemie of misschien zelfs van biologische oorlogvoering. </a:t>
            </a:r>
          </a:p>
          <a:p>
            <a:endParaRPr lang="nl-NL" sz="2400" dirty="0">
              <a:solidFill>
                <a:srgbClr val="000000"/>
              </a:solidFill>
              <a:latin typeface="Hind"/>
            </a:endParaRPr>
          </a:p>
          <a:p>
            <a:r>
              <a:rPr lang="nl-NL" sz="2400" dirty="0">
                <a:solidFill>
                  <a:srgbClr val="000000"/>
                </a:solidFill>
                <a:latin typeface="Hind"/>
              </a:rPr>
              <a:t>De media droegen bij aan de verwarring door met verschillende theorieën en tegengestelde adviezen te komen. Vast goed bedoeld. </a:t>
            </a:r>
          </a:p>
          <a:p>
            <a:endParaRPr lang="nl-NL" sz="2400" dirty="0">
              <a:solidFill>
                <a:srgbClr val="000000"/>
              </a:solidFill>
              <a:latin typeface="Hind"/>
            </a:endParaRPr>
          </a:p>
          <a:p>
            <a:r>
              <a:rPr lang="nl-NL" sz="2400" dirty="0">
                <a:solidFill>
                  <a:srgbClr val="000000"/>
                </a:solidFill>
                <a:latin typeface="Hind"/>
              </a:rPr>
              <a:t>Zag de overheid nu reden voor strenge maatregelen?</a:t>
            </a:r>
          </a:p>
          <a:p>
            <a:br>
              <a:rPr lang="nl-NL" sz="2400" dirty="0"/>
            </a:br>
            <a:br>
              <a:rPr lang="nl-NL" sz="2400" dirty="0"/>
            </a:br>
            <a:endParaRPr lang="nl-NL" sz="2400" dirty="0"/>
          </a:p>
        </p:txBody>
      </p:sp>
    </p:spTree>
    <p:extLst>
      <p:ext uri="{BB962C8B-B14F-4D97-AF65-F5344CB8AC3E}">
        <p14:creationId xmlns:p14="http://schemas.microsoft.com/office/powerpoint/2010/main" val="74112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859B8-20D7-4327-B945-9DB34BBA1DF7}"/>
              </a:ext>
            </a:extLst>
          </p:cNvPr>
          <p:cNvSpPr>
            <a:spLocks noGrp="1"/>
          </p:cNvSpPr>
          <p:nvPr>
            <p:ph type="title"/>
          </p:nvPr>
        </p:nvSpPr>
        <p:spPr bwMode="ltGray"/>
        <p:txBody>
          <a:bodyPr rtlCol="0"/>
          <a:lstStyle/>
          <a:p>
            <a:pPr rtl="0"/>
            <a:r>
              <a:rPr lang="nl-NL" dirty="0"/>
              <a:t>En er zijn altijd ‘</a:t>
            </a:r>
            <a:r>
              <a:rPr lang="nl-NL" dirty="0" err="1"/>
              <a:t>gekkies</a:t>
            </a:r>
            <a:r>
              <a:rPr lang="nl-NL" dirty="0"/>
              <a:t>’…</a:t>
            </a:r>
          </a:p>
        </p:txBody>
      </p:sp>
      <p:sp>
        <p:nvSpPr>
          <p:cNvPr id="3" name="Tijdelijke aanduiding voor inhoud 2">
            <a:extLst>
              <a:ext uri="{FF2B5EF4-FFF2-40B4-BE49-F238E27FC236}">
                <a16:creationId xmlns:a16="http://schemas.microsoft.com/office/drawing/2014/main" id="{07861C65-5310-42F3-BA62-63E7E01D96D2}"/>
              </a:ext>
            </a:extLst>
          </p:cNvPr>
          <p:cNvSpPr>
            <a:spLocks noGrp="1"/>
          </p:cNvSpPr>
          <p:nvPr>
            <p:ph sz="quarter" idx="13"/>
          </p:nvPr>
        </p:nvSpPr>
        <p:spPr/>
        <p:txBody>
          <a:bodyPr rtlCol="0">
            <a:noAutofit/>
          </a:bodyPr>
          <a:lstStyle/>
          <a:p>
            <a:pPr marL="0" lvl="0" indent="0" algn="ctr">
              <a:buNone/>
            </a:pPr>
            <a:r>
              <a:rPr lang="nl-NL" dirty="0"/>
              <a:t>In minder ontwikkelde gebieden zochten de mensen hun toevlucht tot duivelsuitdrijvingen en rituelen. Sommige gelovigen dachten dat het einde der tijden was aangebroken. “Het moest wel zo zijn dat God de mensheid wilde straffen…”</a:t>
            </a:r>
            <a:endParaRPr lang="nl-NL" sz="2400" dirty="0"/>
          </a:p>
        </p:txBody>
      </p:sp>
      <p:sp>
        <p:nvSpPr>
          <p:cNvPr id="4" name="Tijdelijke aanduiding voor inhoud 3">
            <a:extLst>
              <a:ext uri="{FF2B5EF4-FFF2-40B4-BE49-F238E27FC236}">
                <a16:creationId xmlns:a16="http://schemas.microsoft.com/office/drawing/2014/main" id="{BE3B3829-6AFB-41B3-A1B4-EF5B1CE00020}"/>
              </a:ext>
            </a:extLst>
          </p:cNvPr>
          <p:cNvSpPr>
            <a:spLocks noGrp="1"/>
          </p:cNvSpPr>
          <p:nvPr>
            <p:ph sz="quarter" idx="14"/>
          </p:nvPr>
        </p:nvSpPr>
        <p:spPr>
          <a:xfrm>
            <a:off x="4421999" y="2443527"/>
            <a:ext cx="3348000" cy="1260000"/>
          </a:xfrm>
        </p:spPr>
        <p:txBody>
          <a:bodyPr rtlCol="0">
            <a:noAutofit/>
          </a:bodyPr>
          <a:lstStyle/>
          <a:p>
            <a:pPr marL="0" lvl="0" indent="0" algn="ctr">
              <a:buNone/>
            </a:pPr>
            <a:r>
              <a:rPr lang="nl-NL" dirty="0"/>
              <a:t>Vaak dromden mensen samen in kerken om te bidden. Of ze troffen elkaar op begrafenissen van de griepslachtoffers. Elke massabijeenkomst was een feest voor het virus. </a:t>
            </a:r>
            <a:endParaRPr lang="nl-NL" i="1" dirty="0"/>
          </a:p>
        </p:txBody>
      </p:sp>
      <p:sp>
        <p:nvSpPr>
          <p:cNvPr id="5" name="Tijdelijke aanduiding voor inhoud 4">
            <a:extLst>
              <a:ext uri="{FF2B5EF4-FFF2-40B4-BE49-F238E27FC236}">
                <a16:creationId xmlns:a16="http://schemas.microsoft.com/office/drawing/2014/main" id="{8E1F8476-CA40-4F5D-BFDF-703563EA67EC}"/>
              </a:ext>
            </a:extLst>
          </p:cNvPr>
          <p:cNvSpPr>
            <a:spLocks noGrp="1"/>
          </p:cNvSpPr>
          <p:nvPr>
            <p:ph sz="quarter" idx="15"/>
          </p:nvPr>
        </p:nvSpPr>
        <p:spPr>
          <a:xfrm>
            <a:off x="7685590" y="2443527"/>
            <a:ext cx="3993266" cy="2291676"/>
          </a:xfrm>
        </p:spPr>
        <p:txBody>
          <a:bodyPr rtlCol="0">
            <a:noAutofit/>
          </a:bodyPr>
          <a:lstStyle/>
          <a:p>
            <a:pPr marL="0" lvl="0" indent="0" algn="ctr">
              <a:buNone/>
            </a:pPr>
            <a:r>
              <a:rPr lang="nl-NL" dirty="0"/>
              <a:t>Elementaire vormen van hygiëne als handen wassen en niezen met een hand voor het gezicht waren nog geen algemeen gebruik.</a:t>
            </a:r>
            <a:endParaRPr lang="nl-NL" i="1" dirty="0"/>
          </a:p>
          <a:p>
            <a:pPr marL="0" indent="0" algn="ctr" rtl="0">
              <a:buNone/>
            </a:pPr>
            <a:r>
              <a:rPr lang="nl-NL" dirty="0"/>
              <a:t>Medicatie was niet voorhanden of passend. Mensen gingen zelf experimenteren. Bedrijven speelden er slim op in…</a:t>
            </a:r>
          </a:p>
        </p:txBody>
      </p:sp>
      <p:sp>
        <p:nvSpPr>
          <p:cNvPr id="6" name="Ovaal 5" descr="decoratief element">
            <a:extLst>
              <a:ext uri="{FF2B5EF4-FFF2-40B4-BE49-F238E27FC236}">
                <a16:creationId xmlns:a16="http://schemas.microsoft.com/office/drawing/2014/main" id="{EBE5B2B2-0684-4BD8-9A66-EEE670977AEB}"/>
              </a:ext>
              <a:ext uri="{C183D7F6-B498-43B3-948B-1728B52AA6E4}">
                <adec:decorative xmlns:adec="http://schemas.microsoft.com/office/drawing/2017/decorative" val="1"/>
              </a:ext>
            </a:extLst>
          </p:cNvPr>
          <p:cNvSpPr/>
          <p:nvPr/>
        </p:nvSpPr>
        <p:spPr>
          <a:xfrm>
            <a:off x="2182367"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7" name="Ovaal 6" descr="decoratief element">
            <a:extLst>
              <a:ext uri="{FF2B5EF4-FFF2-40B4-BE49-F238E27FC236}">
                <a16:creationId xmlns:a16="http://schemas.microsoft.com/office/drawing/2014/main" id="{498F9BDC-F173-4590-A94B-9747D4716722}"/>
              </a:ext>
              <a:ext uri="{C183D7F6-B498-43B3-948B-1728B52AA6E4}">
                <adec:decorative xmlns:adec="http://schemas.microsoft.com/office/drawing/2017/decorative" val="1"/>
              </a:ext>
            </a:extLst>
          </p:cNvPr>
          <p:cNvSpPr/>
          <p:nvPr/>
        </p:nvSpPr>
        <p:spPr>
          <a:xfrm>
            <a:off x="5855273"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8" name="Ovaal 7" descr="decoratief element">
            <a:extLst>
              <a:ext uri="{FF2B5EF4-FFF2-40B4-BE49-F238E27FC236}">
                <a16:creationId xmlns:a16="http://schemas.microsoft.com/office/drawing/2014/main" id="{637BAB53-DA38-4DD5-9A3E-8152A042F2D9}"/>
              </a:ext>
              <a:ext uri="{C183D7F6-B498-43B3-948B-1728B52AA6E4}">
                <adec:decorative xmlns:adec="http://schemas.microsoft.com/office/drawing/2017/decorative" val="1"/>
              </a:ext>
            </a:extLst>
          </p:cNvPr>
          <p:cNvSpPr/>
          <p:nvPr/>
        </p:nvSpPr>
        <p:spPr>
          <a:xfrm>
            <a:off x="9520046"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9" name="Tekstvak 8">
            <a:extLst>
              <a:ext uri="{FF2B5EF4-FFF2-40B4-BE49-F238E27FC236}">
                <a16:creationId xmlns:a16="http://schemas.microsoft.com/office/drawing/2014/main" id="{2D142DF4-4EE3-4660-9BDC-D1E1707D98BC}"/>
              </a:ext>
            </a:extLst>
          </p:cNvPr>
          <p:cNvSpPr txBox="1"/>
          <p:nvPr/>
        </p:nvSpPr>
        <p:spPr>
          <a:xfrm>
            <a:off x="2249679" y="1855939"/>
            <a:ext cx="333375" cy="400110"/>
          </a:xfrm>
          <a:prstGeom prst="rect">
            <a:avLst/>
          </a:prstGeom>
          <a:noFill/>
        </p:spPr>
        <p:txBody>
          <a:bodyPr wrap="square" rtlCol="0">
            <a:spAutoFit/>
          </a:bodyPr>
          <a:lstStyle/>
          <a:p>
            <a:pPr rtl="0"/>
            <a:r>
              <a:rPr lang="nl-NL" sz="2000">
                <a:solidFill>
                  <a:schemeClr val="bg1"/>
                </a:solidFill>
              </a:rPr>
              <a:t>1</a:t>
            </a:r>
          </a:p>
        </p:txBody>
      </p:sp>
      <p:sp>
        <p:nvSpPr>
          <p:cNvPr id="10" name="Tekstvak 9">
            <a:extLst>
              <a:ext uri="{FF2B5EF4-FFF2-40B4-BE49-F238E27FC236}">
                <a16:creationId xmlns:a16="http://schemas.microsoft.com/office/drawing/2014/main" id="{C9124239-D4DF-4D00-AF5F-B08E7F4284D0}"/>
              </a:ext>
            </a:extLst>
          </p:cNvPr>
          <p:cNvSpPr txBox="1"/>
          <p:nvPr/>
        </p:nvSpPr>
        <p:spPr>
          <a:xfrm>
            <a:off x="5928910" y="1855939"/>
            <a:ext cx="333375" cy="400110"/>
          </a:xfrm>
          <a:prstGeom prst="rect">
            <a:avLst/>
          </a:prstGeom>
          <a:noFill/>
        </p:spPr>
        <p:txBody>
          <a:bodyPr wrap="square" rtlCol="0">
            <a:spAutoFit/>
          </a:bodyPr>
          <a:lstStyle/>
          <a:p>
            <a:pPr rtl="0"/>
            <a:r>
              <a:rPr lang="nl-NL" sz="2000">
                <a:solidFill>
                  <a:schemeClr val="bg1"/>
                </a:solidFill>
              </a:rPr>
              <a:t>2</a:t>
            </a:r>
          </a:p>
        </p:txBody>
      </p:sp>
      <p:sp>
        <p:nvSpPr>
          <p:cNvPr id="11" name="Tekstvak 10">
            <a:extLst>
              <a:ext uri="{FF2B5EF4-FFF2-40B4-BE49-F238E27FC236}">
                <a16:creationId xmlns:a16="http://schemas.microsoft.com/office/drawing/2014/main" id="{FB4695A3-1853-4E49-84FD-FE5CBABEF961}"/>
              </a:ext>
            </a:extLst>
          </p:cNvPr>
          <p:cNvSpPr txBox="1"/>
          <p:nvPr/>
        </p:nvSpPr>
        <p:spPr>
          <a:xfrm>
            <a:off x="9587358" y="1855939"/>
            <a:ext cx="333375" cy="400110"/>
          </a:xfrm>
          <a:prstGeom prst="rect">
            <a:avLst/>
          </a:prstGeom>
          <a:noFill/>
        </p:spPr>
        <p:txBody>
          <a:bodyPr wrap="square" rtlCol="0">
            <a:spAutoFit/>
          </a:bodyPr>
          <a:lstStyle/>
          <a:p>
            <a:pPr rtl="0"/>
            <a:r>
              <a:rPr lang="nl-NL" sz="2000">
                <a:solidFill>
                  <a:schemeClr val="bg1"/>
                </a:solidFill>
              </a:rPr>
              <a:t>3</a:t>
            </a:r>
          </a:p>
        </p:txBody>
      </p:sp>
      <p:sp>
        <p:nvSpPr>
          <p:cNvPr id="12" name="Tijdelijke aanduiding voor dianummer 11">
            <a:extLst>
              <a:ext uri="{FF2B5EF4-FFF2-40B4-BE49-F238E27FC236}">
                <a16:creationId xmlns:a16="http://schemas.microsoft.com/office/drawing/2014/main" id="{1DAC7997-6C29-4070-B4EB-6A172CDBCBDE}"/>
              </a:ext>
            </a:extLst>
          </p:cNvPr>
          <p:cNvSpPr>
            <a:spLocks noGrp="1"/>
          </p:cNvSpPr>
          <p:nvPr>
            <p:ph type="sldNum" sz="quarter" idx="12"/>
          </p:nvPr>
        </p:nvSpPr>
        <p:spPr/>
        <p:txBody>
          <a:bodyPr rtlCol="0"/>
          <a:lstStyle/>
          <a:p>
            <a:pPr rtl="0"/>
            <a:fld id="{7AAC19ED-7CFA-4AF2-BE7E-6017F4B12C94}" type="slidenum">
              <a:rPr lang="nl-NL" smtClean="0"/>
              <a:pPr rtl="0"/>
              <a:t>16</a:t>
            </a:fld>
            <a:endParaRPr lang="nl-NL"/>
          </a:p>
        </p:txBody>
      </p:sp>
      <p:pic>
        <p:nvPicPr>
          <p:cNvPr id="6146" name="Picture 2" descr="https://www.historischnieuwsblad.nl/app/uploads/2020/03/32_Griep12_extra_medicijn2_kinine_hi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3" y="2293836"/>
            <a:ext cx="3908857" cy="4191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paanse griep eist veel slachtoffers - Zeeuwse An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66" y="2286152"/>
            <a:ext cx="4429125" cy="419868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idden-Delfland is Mensenwe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850" y="2293835"/>
            <a:ext cx="4143904" cy="444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6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C46EC-1FC7-4065-BC98-F8A55E539322}"/>
              </a:ext>
            </a:extLst>
          </p:cNvPr>
          <p:cNvSpPr>
            <a:spLocks noGrp="1"/>
          </p:cNvSpPr>
          <p:nvPr>
            <p:ph type="title"/>
          </p:nvPr>
        </p:nvSpPr>
        <p:spPr>
          <a:xfrm>
            <a:off x="678815" y="301798"/>
            <a:ext cx="3833906" cy="2278772"/>
          </a:xfrm>
        </p:spPr>
        <p:txBody>
          <a:bodyPr rtlCol="0"/>
          <a:lstStyle/>
          <a:p>
            <a:pPr rtl="0"/>
            <a:r>
              <a:rPr lang="nl-NL" dirty="0">
                <a:solidFill>
                  <a:schemeClr val="tx1"/>
                </a:solidFill>
              </a:rPr>
              <a:t>Kunstzinnige verwerking</a:t>
            </a:r>
            <a:endParaRPr lang="nl-NL" dirty="0"/>
          </a:p>
        </p:txBody>
      </p:sp>
      <p:sp>
        <p:nvSpPr>
          <p:cNvPr id="3" name="Tijdelijke aanduiding voor inhoud 2">
            <a:extLst>
              <a:ext uri="{FF2B5EF4-FFF2-40B4-BE49-F238E27FC236}">
                <a16:creationId xmlns:a16="http://schemas.microsoft.com/office/drawing/2014/main" id="{8A851964-E2BB-4A8E-95FD-73EF52089F1C}"/>
              </a:ext>
            </a:extLst>
          </p:cNvPr>
          <p:cNvSpPr>
            <a:spLocks noGrp="1"/>
          </p:cNvSpPr>
          <p:nvPr>
            <p:ph idx="1"/>
          </p:nvPr>
        </p:nvSpPr>
        <p:spPr>
          <a:xfrm>
            <a:off x="6322695" y="152400"/>
            <a:ext cx="5505450" cy="6591300"/>
          </a:xfrm>
        </p:spPr>
        <p:txBody>
          <a:bodyPr rtlCol="0">
            <a:normAutofit fontScale="92500"/>
          </a:bodyPr>
          <a:lstStyle/>
          <a:p>
            <a:pPr marL="0" indent="0" fontAlgn="base">
              <a:buNone/>
            </a:pPr>
            <a:r>
              <a:rPr lang="nl-NL" b="1" dirty="0"/>
              <a:t>Edvard </a:t>
            </a:r>
            <a:r>
              <a:rPr lang="nl-NL" b="1" dirty="0" err="1"/>
              <a:t>Munch</a:t>
            </a:r>
            <a:br>
              <a:rPr lang="nl-NL" dirty="0"/>
            </a:br>
            <a:r>
              <a:rPr lang="nl-NL" dirty="0"/>
              <a:t>In 1919 raakte de Noorse kunstschilder Edvard </a:t>
            </a:r>
            <a:r>
              <a:rPr lang="nl-NL" dirty="0" err="1"/>
              <a:t>Munch</a:t>
            </a:r>
            <a:r>
              <a:rPr lang="nl-NL" dirty="0"/>
              <a:t> geïnfecteerd met het griepvirus. In de schilderijen die </a:t>
            </a:r>
            <a:r>
              <a:rPr lang="nl-NL" dirty="0" err="1"/>
              <a:t>Munch</a:t>
            </a:r>
            <a:r>
              <a:rPr lang="nl-NL" dirty="0"/>
              <a:t> over zijn ziekbed maakte, is zijn afzondering en ziektegevoel goed verbeeld. </a:t>
            </a:r>
          </a:p>
          <a:p>
            <a:pPr marL="0" indent="0" fontAlgn="base">
              <a:buNone/>
            </a:pPr>
            <a:r>
              <a:rPr lang="nl-NL" dirty="0"/>
              <a:t>Hij zit in een grote deken op een rieten stoel met een warrig bed op de achtergrond. Zijn openstaande mond en bleke gezicht (als de muur achter hem), doen eerder denken aan de dood dan aan herstel.</a:t>
            </a:r>
          </a:p>
          <a:p>
            <a:pPr marL="0" lvl="0" indent="0" rtl="0">
              <a:lnSpc>
                <a:spcPct val="100000"/>
              </a:lnSpc>
              <a:spcAft>
                <a:spcPts val="2400"/>
              </a:spcAft>
              <a:buNone/>
            </a:pPr>
            <a:endParaRPr lang="nl-NL" sz="3000" dirty="0">
              <a:solidFill>
                <a:prstClr val="black"/>
              </a:solidFill>
            </a:endParaRPr>
          </a:p>
        </p:txBody>
      </p:sp>
      <p:pic>
        <p:nvPicPr>
          <p:cNvPr id="21" name="Afbeelding 20" descr="Uitgang">
            <a:extLst>
              <a:ext uri="{FF2B5EF4-FFF2-40B4-BE49-F238E27FC236}">
                <a16:creationId xmlns:a16="http://schemas.microsoft.com/office/drawing/2014/main" id="{DB75F5D0-CCE8-46CA-BF8E-1F8BC8EB3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972" y="2580570"/>
            <a:ext cx="1908000" cy="1908000"/>
          </a:xfrm>
          <a:prstGeom prst="rect">
            <a:avLst/>
          </a:prstGeom>
        </p:spPr>
      </p:pic>
      <p:pic>
        <p:nvPicPr>
          <p:cNvPr id="4100" name="Picture 4" descr="https://kunstblik.files.wordpress.com/2020/03/edvard-munch-zelfportret-munch.jpg?w=470&am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854907"/>
            <a:ext cx="5972537" cy="501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C46EC-1FC7-4065-BC98-F8A55E539322}"/>
              </a:ext>
            </a:extLst>
          </p:cNvPr>
          <p:cNvSpPr>
            <a:spLocks noGrp="1"/>
          </p:cNvSpPr>
          <p:nvPr>
            <p:ph type="title"/>
          </p:nvPr>
        </p:nvSpPr>
        <p:spPr>
          <a:xfrm>
            <a:off x="678815" y="543707"/>
            <a:ext cx="3833906" cy="2278772"/>
          </a:xfrm>
        </p:spPr>
        <p:txBody>
          <a:bodyPr rtlCol="0"/>
          <a:lstStyle/>
          <a:p>
            <a:pPr rtl="0"/>
            <a:r>
              <a:rPr lang="nl-NL" dirty="0">
                <a:solidFill>
                  <a:schemeClr val="tx1"/>
                </a:solidFill>
              </a:rPr>
              <a:t>Kunstzinnige verwerking</a:t>
            </a:r>
            <a:endParaRPr lang="nl-NL" dirty="0"/>
          </a:p>
        </p:txBody>
      </p:sp>
      <p:sp>
        <p:nvSpPr>
          <p:cNvPr id="3" name="Tijdelijke aanduiding voor inhoud 2">
            <a:extLst>
              <a:ext uri="{FF2B5EF4-FFF2-40B4-BE49-F238E27FC236}">
                <a16:creationId xmlns:a16="http://schemas.microsoft.com/office/drawing/2014/main" id="{8A851964-E2BB-4A8E-95FD-73EF52089F1C}"/>
              </a:ext>
            </a:extLst>
          </p:cNvPr>
          <p:cNvSpPr>
            <a:spLocks noGrp="1"/>
          </p:cNvSpPr>
          <p:nvPr>
            <p:ph idx="1"/>
          </p:nvPr>
        </p:nvSpPr>
        <p:spPr>
          <a:xfrm>
            <a:off x="6322695" y="152400"/>
            <a:ext cx="5505450" cy="6591300"/>
          </a:xfrm>
        </p:spPr>
        <p:txBody>
          <a:bodyPr rtlCol="0">
            <a:normAutofit/>
          </a:bodyPr>
          <a:lstStyle/>
          <a:p>
            <a:pPr marL="0" indent="0" fontAlgn="base">
              <a:buNone/>
            </a:pPr>
            <a:r>
              <a:rPr lang="nl-NL" dirty="0"/>
              <a:t>Maar </a:t>
            </a:r>
            <a:r>
              <a:rPr lang="nl-NL" dirty="0" err="1"/>
              <a:t>Munch</a:t>
            </a:r>
            <a:r>
              <a:rPr lang="nl-NL" dirty="0"/>
              <a:t> herstelde gelukkig wel. In een zelfportret van later in het jaar), is de kleur op zijn gezicht teruggekeerd. Maar de cirkels rond zijn ogen laten zien dat de Spaanse griep een uitputtingsslag is geweest.</a:t>
            </a:r>
          </a:p>
          <a:p>
            <a:pPr marL="0" lvl="0" indent="0" rtl="0">
              <a:lnSpc>
                <a:spcPct val="100000"/>
              </a:lnSpc>
              <a:spcAft>
                <a:spcPts val="2400"/>
              </a:spcAft>
              <a:buNone/>
            </a:pPr>
            <a:endParaRPr lang="nl-NL" sz="3000" dirty="0">
              <a:solidFill>
                <a:prstClr val="black"/>
              </a:solidFill>
            </a:endParaRPr>
          </a:p>
        </p:txBody>
      </p:sp>
      <p:pic>
        <p:nvPicPr>
          <p:cNvPr id="21" name="Afbeelding 20" descr="Uitgang">
            <a:extLst>
              <a:ext uri="{FF2B5EF4-FFF2-40B4-BE49-F238E27FC236}">
                <a16:creationId xmlns:a16="http://schemas.microsoft.com/office/drawing/2014/main" id="{DB75F5D0-CCE8-46CA-BF8E-1F8BC8EB3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0396" y="5560307"/>
            <a:ext cx="1583163" cy="2103767"/>
          </a:xfrm>
          <a:prstGeom prst="rect">
            <a:avLst/>
          </a:prstGeom>
        </p:spPr>
      </p:pic>
      <p:pic>
        <p:nvPicPr>
          <p:cNvPr id="7172" name="Picture 4" descr="https://kunstblik.files.wordpress.com/2020/03/edvard-munch_self_portrait_spanish_flu.jpg?w=8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3226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0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8DCA46-603B-4178-8707-30E192CE6B8D}"/>
              </a:ext>
            </a:extLst>
          </p:cNvPr>
          <p:cNvSpPr>
            <a:spLocks noGrp="1"/>
          </p:cNvSpPr>
          <p:nvPr>
            <p:ph type="title"/>
          </p:nvPr>
        </p:nvSpPr>
        <p:spPr/>
        <p:txBody>
          <a:bodyPr rtlCol="0"/>
          <a:lstStyle/>
          <a:p>
            <a:pPr algn="l" rtl="0"/>
            <a:r>
              <a:rPr lang="nl-NL" dirty="0"/>
              <a:t>Wat deden scholen?</a:t>
            </a:r>
          </a:p>
        </p:txBody>
      </p:sp>
      <p:sp>
        <p:nvSpPr>
          <p:cNvPr id="8" name="Tekstvak 7">
            <a:hlinkClick r:id="rId3"/>
            <a:extLst>
              <a:ext uri="{FF2B5EF4-FFF2-40B4-BE49-F238E27FC236}">
                <a16:creationId xmlns:a16="http://schemas.microsoft.com/office/drawing/2014/main" id="{5FC6C278-4035-446A-A94B-030E792FDDF5}"/>
              </a:ext>
            </a:extLst>
          </p:cNvPr>
          <p:cNvSpPr txBox="1"/>
          <p:nvPr/>
        </p:nvSpPr>
        <p:spPr>
          <a:xfrm>
            <a:off x="9598024" y="3300984"/>
            <a:ext cx="6248399" cy="3840712"/>
          </a:xfrm>
          <a:prstGeom prst="rect">
            <a:avLst/>
          </a:prstGeom>
          <a:noFill/>
        </p:spPr>
        <p:txBody>
          <a:bodyPr wrap="square" rtlCol="0">
            <a:noAutofit/>
          </a:bodyPr>
          <a:lstStyle/>
          <a:p>
            <a:pPr rtl="0"/>
            <a:r>
              <a:rPr lang="nl-NL" sz="6000" u="sng" dirty="0">
                <a:solidFill>
                  <a:srgbClr val="0070C0"/>
                </a:solidFill>
              </a:rPr>
              <a:t>Bewerkinstructies en feedback voor sjabloon</a:t>
            </a:r>
          </a:p>
        </p:txBody>
      </p:sp>
      <p:sp>
        <p:nvSpPr>
          <p:cNvPr id="2" name="Tijdelijke aanduiding voor dianummer 1">
            <a:extLst>
              <a:ext uri="{FF2B5EF4-FFF2-40B4-BE49-F238E27FC236}">
                <a16:creationId xmlns:a16="http://schemas.microsoft.com/office/drawing/2014/main" id="{DF632A65-4DB8-40F7-92EA-A338699FC860}"/>
              </a:ext>
            </a:extLst>
          </p:cNvPr>
          <p:cNvSpPr>
            <a:spLocks noGrp="1"/>
          </p:cNvSpPr>
          <p:nvPr>
            <p:ph type="sldNum" sz="quarter" idx="12"/>
          </p:nvPr>
        </p:nvSpPr>
        <p:spPr/>
        <p:txBody>
          <a:bodyPr rtlCol="0"/>
          <a:lstStyle/>
          <a:p>
            <a:pPr rtl="0"/>
            <a:fld id="{7AAC19ED-7CFA-4AF2-BE7E-6017F4B12C94}" type="slidenum">
              <a:rPr lang="nl-NL" smtClean="0"/>
              <a:t>19</a:t>
            </a:fld>
            <a:endParaRPr lang="nl-NL"/>
          </a:p>
        </p:txBody>
      </p:sp>
      <p:pic>
        <p:nvPicPr>
          <p:cNvPr id="10242" name="Picture 2" descr="Corona pandemie en de Spaanse Griep in 1918 | Yolanda Lipp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0"/>
            <a:ext cx="76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C3C117A-FBCE-4093-AA60-E0B1FCBAFCF6}"/>
              </a:ext>
            </a:extLst>
          </p:cNvPr>
          <p:cNvSpPr>
            <a:spLocks noGrp="1"/>
          </p:cNvSpPr>
          <p:nvPr>
            <p:ph type="title"/>
          </p:nvPr>
        </p:nvSpPr>
        <p:spPr bwMode="ltGray">
          <a:xfrm>
            <a:off x="7538798" y="1810613"/>
            <a:ext cx="4641006" cy="2397608"/>
          </a:xfrm>
        </p:spPr>
        <p:txBody>
          <a:bodyPr rtlCol="0">
            <a:noAutofit/>
          </a:bodyPr>
          <a:lstStyle/>
          <a:p>
            <a:br>
              <a:rPr lang="nl-NL" sz="3600" dirty="0">
                <a:solidFill>
                  <a:srgbClr val="00B0F0"/>
                </a:solidFill>
              </a:rPr>
            </a:br>
            <a:br>
              <a:rPr lang="nl-NL" sz="3600" dirty="0">
                <a:solidFill>
                  <a:srgbClr val="00B0F0"/>
                </a:solidFill>
              </a:rPr>
            </a:br>
            <a:r>
              <a:rPr lang="nl-NL" sz="4000" dirty="0">
                <a:solidFill>
                  <a:srgbClr val="00B0F0"/>
                </a:solidFill>
              </a:rPr>
              <a:t>Terug naar 1918: Spaanse Griep</a:t>
            </a:r>
            <a:br>
              <a:rPr lang="nl-NL" sz="4000" dirty="0">
                <a:solidFill>
                  <a:srgbClr val="00B0F0"/>
                </a:solidFill>
              </a:rPr>
            </a:br>
            <a:br>
              <a:rPr lang="nl-NL" sz="4000" dirty="0">
                <a:solidFill>
                  <a:srgbClr val="00B0F0"/>
                </a:solidFill>
              </a:rPr>
            </a:br>
            <a:r>
              <a:rPr lang="nl-NL" sz="4000" dirty="0">
                <a:solidFill>
                  <a:srgbClr val="00B0F0"/>
                </a:solidFill>
              </a:rPr>
              <a:t>1. Andere Tijden </a:t>
            </a:r>
            <a:br>
              <a:rPr lang="nl-NL" sz="4000" dirty="0">
                <a:solidFill>
                  <a:srgbClr val="00B0F0"/>
                </a:solidFill>
              </a:rPr>
            </a:br>
            <a:r>
              <a:rPr lang="nl-NL" sz="2400" dirty="0">
                <a:solidFill>
                  <a:srgbClr val="00B0F0"/>
                </a:solidFill>
              </a:rPr>
              <a:t>clip 8 min. Spaanse Griep in NL </a:t>
            </a:r>
            <a:r>
              <a:rPr lang="nl-NL" sz="1100" dirty="0">
                <a:hlinkClick r:id="rId3"/>
              </a:rPr>
              <a:t>https://www.youtube.com/watch?v=ctWGegAG1qk</a:t>
            </a:r>
            <a:r>
              <a:rPr lang="nl-NL" sz="1100" dirty="0"/>
              <a:t> </a:t>
            </a:r>
            <a:br>
              <a:rPr lang="nl-NL" sz="1100" dirty="0"/>
            </a:br>
            <a:r>
              <a:rPr lang="nl-NL" sz="3600" dirty="0"/>
              <a:t>2.</a:t>
            </a:r>
            <a:r>
              <a:rPr lang="nl-NL" sz="1100" dirty="0"/>
              <a:t> </a:t>
            </a:r>
            <a:r>
              <a:rPr lang="nl-NL" sz="3600" dirty="0">
                <a:solidFill>
                  <a:srgbClr val="00B0F0"/>
                </a:solidFill>
              </a:rPr>
              <a:t>Een vergelijkende kennistest</a:t>
            </a:r>
            <a:br>
              <a:rPr lang="nl-NL" sz="3600" dirty="0">
                <a:solidFill>
                  <a:srgbClr val="00B0F0"/>
                </a:solidFill>
              </a:rPr>
            </a:br>
            <a:r>
              <a:rPr lang="nl-NL" sz="3600" dirty="0">
                <a:solidFill>
                  <a:srgbClr val="00B0F0"/>
                </a:solidFill>
              </a:rPr>
              <a:t>3. Info over 1918 wereldwijd</a:t>
            </a:r>
            <a:br>
              <a:rPr lang="nl-NL" sz="3600" dirty="0">
                <a:solidFill>
                  <a:srgbClr val="00B0F0"/>
                </a:solidFill>
              </a:rPr>
            </a:br>
            <a:r>
              <a:rPr lang="nl-NL" sz="3600" dirty="0">
                <a:solidFill>
                  <a:srgbClr val="00B0F0"/>
                </a:solidFill>
              </a:rPr>
              <a:t>4. Antwoorden, exit tickets en bronnen</a:t>
            </a:r>
            <a:br>
              <a:rPr lang="nl-NL" sz="3600" dirty="0">
                <a:solidFill>
                  <a:srgbClr val="00B0F0"/>
                </a:solidFill>
              </a:rPr>
            </a:br>
            <a:br>
              <a:rPr lang="nl-NL" sz="3600" dirty="0">
                <a:solidFill>
                  <a:srgbClr val="00B0F0"/>
                </a:solidFill>
              </a:rPr>
            </a:br>
            <a:endParaRPr lang="nl-NL" sz="1600" dirty="0">
              <a:solidFill>
                <a:srgbClr val="00B0F0"/>
              </a:solidFill>
            </a:endParaRPr>
          </a:p>
        </p:txBody>
      </p:sp>
      <p:pic>
        <p:nvPicPr>
          <p:cNvPr id="16386" name="Picture 2" descr="Nederland na de lockdown: 'Dit wordt het grootste experiment dat we ooit  hebben gedaan' | De Volkskr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9417"/>
            <a:ext cx="3981690" cy="384858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Foto ter illustrat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2792" y="0"/>
            <a:ext cx="3836007" cy="3009417"/>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et coronavirus versus de Spaanse griep: dit zijn de overeenkomsten - RTV  Oo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2791" y="3009417"/>
            <a:ext cx="3836007" cy="38485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cdn-cnn-com.cdn.ampproject.org/i/s/cdn.cnn.com/cnnnext/dam/assets/200817192447-02-schools-flu-pandemic-1918-trnd-super-16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702791" cy="345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81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9061B-93AF-4A3E-9D95-D1F4A2B92571}"/>
              </a:ext>
            </a:extLst>
          </p:cNvPr>
          <p:cNvSpPr>
            <a:spLocks noGrp="1"/>
          </p:cNvSpPr>
          <p:nvPr>
            <p:ph type="title"/>
          </p:nvPr>
        </p:nvSpPr>
        <p:spPr/>
        <p:txBody>
          <a:bodyPr rtlCol="0">
            <a:normAutofit fontScale="90000"/>
          </a:bodyPr>
          <a:lstStyle/>
          <a:p>
            <a:pPr algn="l" rtl="0"/>
            <a:r>
              <a:rPr lang="nl-NL" dirty="0"/>
              <a:t>Verenigde Staten</a:t>
            </a:r>
          </a:p>
        </p:txBody>
      </p:sp>
      <p:sp>
        <p:nvSpPr>
          <p:cNvPr id="3" name="Tijdelijke aanduiding voor inhoud 2">
            <a:extLst>
              <a:ext uri="{FF2B5EF4-FFF2-40B4-BE49-F238E27FC236}">
                <a16:creationId xmlns:a16="http://schemas.microsoft.com/office/drawing/2014/main" id="{2C957AAF-C78F-46C2-9727-8076925CD7F4}"/>
              </a:ext>
            </a:extLst>
          </p:cNvPr>
          <p:cNvSpPr>
            <a:spLocks noGrp="1"/>
          </p:cNvSpPr>
          <p:nvPr>
            <p:ph idx="1"/>
          </p:nvPr>
        </p:nvSpPr>
        <p:spPr>
          <a:xfrm>
            <a:off x="7083316" y="1116380"/>
            <a:ext cx="4831664" cy="3865070"/>
          </a:xfrm>
        </p:spPr>
        <p:txBody>
          <a:bodyPr rtlCol="0">
            <a:noAutofit/>
          </a:bodyPr>
          <a:lstStyle/>
          <a:p>
            <a:pPr marL="0" lvl="0" indent="0" rtl="0">
              <a:lnSpc>
                <a:spcPct val="100000"/>
              </a:lnSpc>
              <a:spcAft>
                <a:spcPts val="1200"/>
              </a:spcAft>
              <a:buNone/>
            </a:pPr>
            <a:r>
              <a:rPr lang="nl-NL" sz="3000" dirty="0" err="1">
                <a:solidFill>
                  <a:prstClr val="black">
                    <a:lumMod val="85000"/>
                    <a:lumOff val="15000"/>
                  </a:prstClr>
                </a:solidFill>
                <a:cs typeface="Segoe UI" panose="020B0502040204020203" pitchFamily="34" charset="0"/>
              </a:rPr>
              <a:t>Lockdown</a:t>
            </a:r>
            <a:endParaRPr lang="nl-NL" sz="3000" dirty="0">
              <a:solidFill>
                <a:prstClr val="black">
                  <a:lumMod val="85000"/>
                  <a:lumOff val="15000"/>
                </a:prstClr>
              </a:solidFill>
              <a:cs typeface="Segoe UI" panose="020B0502040204020203" pitchFamily="34" charset="0"/>
            </a:endParaRPr>
          </a:p>
          <a:p>
            <a:pPr marL="0" lvl="0" indent="0" rtl="0">
              <a:lnSpc>
                <a:spcPct val="100000"/>
              </a:lnSpc>
              <a:spcAft>
                <a:spcPts val="1200"/>
              </a:spcAft>
              <a:buNone/>
            </a:pPr>
            <a:r>
              <a:rPr lang="nl-NL" sz="3000" dirty="0">
                <a:solidFill>
                  <a:prstClr val="black">
                    <a:lumMod val="85000"/>
                    <a:lumOff val="15000"/>
                  </a:prstClr>
                </a:solidFill>
                <a:cs typeface="Segoe UI" panose="020B0502040204020203" pitchFamily="34" charset="0"/>
              </a:rPr>
              <a:t>Eigenwijze steden</a:t>
            </a:r>
          </a:p>
          <a:p>
            <a:pPr marL="0" lvl="0" indent="0" rtl="0">
              <a:lnSpc>
                <a:spcPct val="100000"/>
              </a:lnSpc>
              <a:spcAft>
                <a:spcPts val="1200"/>
              </a:spcAft>
              <a:buNone/>
            </a:pPr>
            <a:r>
              <a:rPr lang="nl-NL" sz="3000" dirty="0">
                <a:solidFill>
                  <a:prstClr val="black">
                    <a:lumMod val="85000"/>
                    <a:lumOff val="15000"/>
                  </a:prstClr>
                </a:solidFill>
                <a:cs typeface="Segoe UI" panose="020B0502040204020203" pitchFamily="34" charset="0"/>
              </a:rPr>
              <a:t>Diverse resultaten</a:t>
            </a:r>
          </a:p>
          <a:p>
            <a:pPr marL="0" lvl="0" indent="0" rtl="0">
              <a:lnSpc>
                <a:spcPct val="100000"/>
              </a:lnSpc>
              <a:spcAft>
                <a:spcPts val="1200"/>
              </a:spcAft>
              <a:buNone/>
            </a:pPr>
            <a:endParaRPr lang="nl-NL" sz="3000" dirty="0">
              <a:solidFill>
                <a:prstClr val="black">
                  <a:lumMod val="85000"/>
                  <a:lumOff val="15000"/>
                </a:prstClr>
              </a:solidFill>
              <a:cs typeface="Segoe UI" panose="020B0502040204020203" pitchFamily="34" charset="0"/>
            </a:endParaRPr>
          </a:p>
        </p:txBody>
      </p:sp>
      <p:sp>
        <p:nvSpPr>
          <p:cNvPr id="7" name="Rechthoek: Afgeronde hoeken 6" descr="decoratief element">
            <a:extLst>
              <a:ext uri="{FF2B5EF4-FFF2-40B4-BE49-F238E27FC236}">
                <a16:creationId xmlns:a16="http://schemas.microsoft.com/office/drawing/2014/main" id="{5B74A029-8AD0-4A10-B977-541CE5DD06F8}"/>
              </a:ext>
              <a:ext uri="{C183D7F6-B498-43B3-948B-1728B52AA6E4}">
                <adec:decorative xmlns:adec="http://schemas.microsoft.com/office/drawing/2017/decorative" val="1"/>
              </a:ext>
            </a:extLst>
          </p:cNvPr>
          <p:cNvSpPr/>
          <p:nvPr/>
        </p:nvSpPr>
        <p:spPr>
          <a:xfrm>
            <a:off x="6301340" y="1420723"/>
            <a:ext cx="5686665" cy="2486672"/>
          </a:xfrm>
          <a:prstGeom prst="roundRect">
            <a:avLst>
              <a:gd name="adj" fmla="val 0"/>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a:p>
        </p:txBody>
      </p:sp>
      <p:sp>
        <p:nvSpPr>
          <p:cNvPr id="8" name="Ovaal 7" descr="decoratief element">
            <a:extLst>
              <a:ext uri="{FF2B5EF4-FFF2-40B4-BE49-F238E27FC236}">
                <a16:creationId xmlns:a16="http://schemas.microsoft.com/office/drawing/2014/main" id="{D8050939-D8BA-4932-A12D-76E1C8DB041B}"/>
              </a:ext>
              <a:ext uri="{C183D7F6-B498-43B3-948B-1728B52AA6E4}">
                <adec:decorative xmlns:adec="http://schemas.microsoft.com/office/drawing/2017/decorative" val="1"/>
              </a:ext>
            </a:extLst>
          </p:cNvPr>
          <p:cNvSpPr/>
          <p:nvPr/>
        </p:nvSpPr>
        <p:spPr>
          <a:xfrm>
            <a:off x="6421224" y="169502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9" name="Tekstvak 8" descr="decoratief element">
            <a:extLst>
              <a:ext uri="{FF2B5EF4-FFF2-40B4-BE49-F238E27FC236}">
                <a16:creationId xmlns:a16="http://schemas.microsoft.com/office/drawing/2014/main" id="{203CBBBF-0B81-4DFD-BF97-EB2A57EFB9A8}"/>
              </a:ext>
            </a:extLst>
          </p:cNvPr>
          <p:cNvSpPr txBox="1"/>
          <p:nvPr/>
        </p:nvSpPr>
        <p:spPr>
          <a:xfrm>
            <a:off x="6487708" y="1718327"/>
            <a:ext cx="333375" cy="400110"/>
          </a:xfrm>
          <a:prstGeom prst="rect">
            <a:avLst/>
          </a:prstGeom>
          <a:noFill/>
        </p:spPr>
        <p:txBody>
          <a:bodyPr wrap="square" rtlCol="0" anchor="ctr">
            <a:spAutoFit/>
          </a:bodyPr>
          <a:lstStyle/>
          <a:p>
            <a:pPr algn="ctr" rtl="0"/>
            <a:r>
              <a:rPr lang="nl-NL" sz="2000" dirty="0">
                <a:solidFill>
                  <a:schemeClr val="bg1"/>
                </a:solidFill>
                <a:latin typeface="+mj-lt"/>
                <a:cs typeface="Segoe UI Semibold" panose="020B0702040204020203" pitchFamily="34" charset="0"/>
              </a:rPr>
              <a:t>1</a:t>
            </a:r>
          </a:p>
        </p:txBody>
      </p:sp>
      <p:sp>
        <p:nvSpPr>
          <p:cNvPr id="10" name="Ovaal 9" descr="decoratief element">
            <a:extLst>
              <a:ext uri="{FF2B5EF4-FFF2-40B4-BE49-F238E27FC236}">
                <a16:creationId xmlns:a16="http://schemas.microsoft.com/office/drawing/2014/main" id="{9CA05C8E-8DB2-4A35-8654-BC76A6BEFD57}"/>
              </a:ext>
              <a:ext uri="{C183D7F6-B498-43B3-948B-1728B52AA6E4}">
                <adec:decorative xmlns:adec="http://schemas.microsoft.com/office/drawing/2017/decorative" val="1"/>
              </a:ext>
            </a:extLst>
          </p:cNvPr>
          <p:cNvSpPr/>
          <p:nvPr/>
        </p:nvSpPr>
        <p:spPr>
          <a:xfrm>
            <a:off x="6421224" y="241729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11" name="Tekstvak 10" descr="decoratief element">
            <a:extLst>
              <a:ext uri="{FF2B5EF4-FFF2-40B4-BE49-F238E27FC236}">
                <a16:creationId xmlns:a16="http://schemas.microsoft.com/office/drawing/2014/main" id="{4EF9D577-2886-4CDA-B921-E2B2C3ACB335}"/>
              </a:ext>
            </a:extLst>
          </p:cNvPr>
          <p:cNvSpPr txBox="1"/>
          <p:nvPr/>
        </p:nvSpPr>
        <p:spPr>
          <a:xfrm>
            <a:off x="6497966" y="2440597"/>
            <a:ext cx="333375" cy="400110"/>
          </a:xfrm>
          <a:prstGeom prst="rect">
            <a:avLst/>
          </a:prstGeom>
          <a:noFill/>
        </p:spPr>
        <p:txBody>
          <a:bodyPr wrap="square" rtlCol="0" anchor="ctr">
            <a:spAutoFit/>
          </a:bodyPr>
          <a:lstStyle/>
          <a:p>
            <a:pPr algn="ctr" rtl="0"/>
            <a:r>
              <a:rPr lang="nl-NL" sz="2000">
                <a:solidFill>
                  <a:schemeClr val="bg1"/>
                </a:solidFill>
                <a:latin typeface="+mj-lt"/>
                <a:cs typeface="Segoe UI Semibold" panose="020B0702040204020203" pitchFamily="34" charset="0"/>
              </a:rPr>
              <a:t>2</a:t>
            </a:r>
          </a:p>
        </p:txBody>
      </p:sp>
      <p:sp>
        <p:nvSpPr>
          <p:cNvPr id="12" name="Ovaal 11" descr="decoratief element">
            <a:extLst>
              <a:ext uri="{FF2B5EF4-FFF2-40B4-BE49-F238E27FC236}">
                <a16:creationId xmlns:a16="http://schemas.microsoft.com/office/drawing/2014/main" id="{F7479838-5C1C-498A-A57F-23C902B640D6}"/>
              </a:ext>
              <a:ext uri="{C183D7F6-B498-43B3-948B-1728B52AA6E4}">
                <adec:decorative xmlns:adec="http://schemas.microsoft.com/office/drawing/2017/decorative" val="1"/>
              </a:ext>
            </a:extLst>
          </p:cNvPr>
          <p:cNvSpPr/>
          <p:nvPr/>
        </p:nvSpPr>
        <p:spPr>
          <a:xfrm>
            <a:off x="6421224" y="3160222"/>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13" name="Tekstvak 12" descr="decoratief element">
            <a:extLst>
              <a:ext uri="{FF2B5EF4-FFF2-40B4-BE49-F238E27FC236}">
                <a16:creationId xmlns:a16="http://schemas.microsoft.com/office/drawing/2014/main" id="{4F0FB908-D139-41C0-A768-4CC591531971}"/>
              </a:ext>
            </a:extLst>
          </p:cNvPr>
          <p:cNvSpPr txBox="1"/>
          <p:nvPr/>
        </p:nvSpPr>
        <p:spPr>
          <a:xfrm>
            <a:off x="6488027" y="3192313"/>
            <a:ext cx="333375" cy="400110"/>
          </a:xfrm>
          <a:prstGeom prst="rect">
            <a:avLst/>
          </a:prstGeom>
          <a:noFill/>
        </p:spPr>
        <p:txBody>
          <a:bodyPr wrap="square" rtlCol="0" anchor="ctr">
            <a:spAutoFit/>
          </a:bodyPr>
          <a:lstStyle/>
          <a:p>
            <a:pPr algn="ctr" rtl="0"/>
            <a:r>
              <a:rPr lang="nl-NL" sz="2000">
                <a:solidFill>
                  <a:schemeClr val="bg1"/>
                </a:solidFill>
                <a:latin typeface="+mj-lt"/>
                <a:cs typeface="Segoe UI Semibold" panose="020B0702040204020203" pitchFamily="34" charset="0"/>
              </a:rPr>
              <a:t>3</a:t>
            </a:r>
          </a:p>
        </p:txBody>
      </p:sp>
      <p:sp>
        <p:nvSpPr>
          <p:cNvPr id="15" name="Tekstvak 14" descr="decoratief element">
            <a:extLst>
              <a:ext uri="{FF2B5EF4-FFF2-40B4-BE49-F238E27FC236}">
                <a16:creationId xmlns:a16="http://schemas.microsoft.com/office/drawing/2014/main" id="{C2B65381-12B7-4DB7-B5B0-5CF6293348B5}"/>
              </a:ext>
            </a:extLst>
          </p:cNvPr>
          <p:cNvSpPr txBox="1"/>
          <p:nvPr/>
        </p:nvSpPr>
        <p:spPr>
          <a:xfrm>
            <a:off x="6479235" y="3907395"/>
            <a:ext cx="333375" cy="400110"/>
          </a:xfrm>
          <a:prstGeom prst="rect">
            <a:avLst/>
          </a:prstGeom>
          <a:noFill/>
        </p:spPr>
        <p:txBody>
          <a:bodyPr wrap="square" rtlCol="0" anchor="ctr">
            <a:spAutoFit/>
          </a:bodyPr>
          <a:lstStyle/>
          <a:p>
            <a:pPr algn="ctr" rtl="0"/>
            <a:r>
              <a:rPr lang="nl-NL" sz="2000" dirty="0">
                <a:solidFill>
                  <a:schemeClr val="bg1"/>
                </a:solidFill>
                <a:latin typeface="+mj-lt"/>
                <a:cs typeface="Segoe UI Semibold" panose="020B0702040204020203" pitchFamily="34" charset="0"/>
              </a:rPr>
              <a:t>4</a:t>
            </a:r>
          </a:p>
        </p:txBody>
      </p:sp>
      <p:sp>
        <p:nvSpPr>
          <p:cNvPr id="5" name="Tijdelijke aanduiding voor dianummer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rtlCol="0"/>
          <a:lstStyle/>
          <a:p>
            <a:pPr rtl="0"/>
            <a:fld id="{7AAC19ED-7CFA-4AF2-BE7E-6017F4B12C94}" type="slidenum">
              <a:rPr lang="nl-NL" smtClean="0"/>
              <a:t>20</a:t>
            </a:fld>
            <a:endParaRPr lang="nl-NL"/>
          </a:p>
        </p:txBody>
      </p:sp>
      <p:sp>
        <p:nvSpPr>
          <p:cNvPr id="6" name="Rechthoek 5"/>
          <p:cNvSpPr/>
          <p:nvPr/>
        </p:nvSpPr>
        <p:spPr>
          <a:xfrm>
            <a:off x="236277" y="257491"/>
            <a:ext cx="5794357" cy="1661993"/>
          </a:xfrm>
          <a:prstGeom prst="rect">
            <a:avLst/>
          </a:prstGeom>
        </p:spPr>
        <p:txBody>
          <a:bodyPr wrap="square">
            <a:spAutoFit/>
          </a:bodyPr>
          <a:lstStyle/>
          <a:p>
            <a:r>
              <a:rPr lang="nl-NL" dirty="0"/>
              <a:t>Schoolkinderen. Don Hoover en Joe </a:t>
            </a:r>
            <a:r>
              <a:rPr lang="nl-NL" dirty="0" err="1"/>
              <a:t>Sistrunk</a:t>
            </a:r>
            <a:r>
              <a:rPr lang="nl-NL" dirty="0"/>
              <a:t> uit Starke, Florida, zijn klaar om naar school te gaan tijdens de griepuitbraak in 1918.</a:t>
            </a:r>
            <a:br>
              <a:rPr lang="nl-NL" sz="2400" dirty="0"/>
            </a:br>
            <a:br>
              <a:rPr lang="nl-NL" sz="2400" dirty="0"/>
            </a:br>
            <a:endParaRPr lang="nl-NL" sz="2400" dirty="0"/>
          </a:p>
        </p:txBody>
      </p:sp>
      <p:pic>
        <p:nvPicPr>
          <p:cNvPr id="11266" name="Picture 2" descr="https://cdn-cnn-com.cdn.ampproject.org/i/s/cdn.cnn.com/cnnnext/dam/assets/200817192447-02-schools-flu-pandemic-1918-trnd-super-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9462"/>
            <a:ext cx="6108333" cy="569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8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9061B-93AF-4A3E-9D95-D1F4A2B92571}"/>
              </a:ext>
            </a:extLst>
          </p:cNvPr>
          <p:cNvSpPr>
            <a:spLocks noGrp="1"/>
          </p:cNvSpPr>
          <p:nvPr>
            <p:ph type="title"/>
          </p:nvPr>
        </p:nvSpPr>
        <p:spPr/>
        <p:txBody>
          <a:bodyPr rtlCol="0">
            <a:normAutofit fontScale="90000"/>
          </a:bodyPr>
          <a:lstStyle/>
          <a:p>
            <a:pPr algn="l" rtl="0"/>
            <a:r>
              <a:rPr lang="nl-NL" dirty="0"/>
              <a:t>Verenigde Staten</a:t>
            </a:r>
          </a:p>
        </p:txBody>
      </p:sp>
      <p:sp>
        <p:nvSpPr>
          <p:cNvPr id="3" name="Tijdelijke aanduiding voor inhoud 2">
            <a:extLst>
              <a:ext uri="{FF2B5EF4-FFF2-40B4-BE49-F238E27FC236}">
                <a16:creationId xmlns:a16="http://schemas.microsoft.com/office/drawing/2014/main" id="{2C957AAF-C78F-46C2-9727-8076925CD7F4}"/>
              </a:ext>
            </a:extLst>
          </p:cNvPr>
          <p:cNvSpPr>
            <a:spLocks noGrp="1"/>
          </p:cNvSpPr>
          <p:nvPr>
            <p:ph idx="1"/>
          </p:nvPr>
        </p:nvSpPr>
        <p:spPr>
          <a:xfrm>
            <a:off x="7083316" y="1116380"/>
            <a:ext cx="4831664" cy="3865070"/>
          </a:xfrm>
        </p:spPr>
        <p:txBody>
          <a:bodyPr rtlCol="0">
            <a:noAutofit/>
          </a:bodyPr>
          <a:lstStyle/>
          <a:p>
            <a:pPr marL="0" lvl="0" indent="0" rtl="0">
              <a:lnSpc>
                <a:spcPct val="100000"/>
              </a:lnSpc>
              <a:spcAft>
                <a:spcPts val="1200"/>
              </a:spcAft>
              <a:buNone/>
            </a:pPr>
            <a:r>
              <a:rPr lang="nl-NL" sz="3000" dirty="0" err="1">
                <a:solidFill>
                  <a:prstClr val="black">
                    <a:lumMod val="85000"/>
                    <a:lumOff val="15000"/>
                  </a:prstClr>
                </a:solidFill>
                <a:cs typeface="Segoe UI" panose="020B0502040204020203" pitchFamily="34" charset="0"/>
              </a:rPr>
              <a:t>Lockdown</a:t>
            </a:r>
            <a:endParaRPr lang="nl-NL" sz="3000" dirty="0">
              <a:solidFill>
                <a:prstClr val="black">
                  <a:lumMod val="85000"/>
                  <a:lumOff val="15000"/>
                </a:prstClr>
              </a:solidFill>
              <a:cs typeface="Segoe UI" panose="020B0502040204020203" pitchFamily="34" charset="0"/>
            </a:endParaRPr>
          </a:p>
          <a:p>
            <a:pPr marL="0" lvl="0" indent="0" rtl="0">
              <a:lnSpc>
                <a:spcPct val="100000"/>
              </a:lnSpc>
              <a:spcAft>
                <a:spcPts val="1200"/>
              </a:spcAft>
              <a:buNone/>
            </a:pPr>
            <a:r>
              <a:rPr lang="nl-NL" sz="3000" dirty="0">
                <a:solidFill>
                  <a:prstClr val="black">
                    <a:lumMod val="85000"/>
                    <a:lumOff val="15000"/>
                  </a:prstClr>
                </a:solidFill>
                <a:cs typeface="Segoe UI" panose="020B0502040204020203" pitchFamily="34" charset="0"/>
              </a:rPr>
              <a:t>Eigenwijze steden</a:t>
            </a:r>
          </a:p>
          <a:p>
            <a:pPr marL="0" lvl="0" indent="0" rtl="0">
              <a:lnSpc>
                <a:spcPct val="100000"/>
              </a:lnSpc>
              <a:spcAft>
                <a:spcPts val="1200"/>
              </a:spcAft>
              <a:buNone/>
            </a:pPr>
            <a:r>
              <a:rPr lang="nl-NL" sz="3000" dirty="0">
                <a:solidFill>
                  <a:prstClr val="black">
                    <a:lumMod val="85000"/>
                    <a:lumOff val="15000"/>
                  </a:prstClr>
                </a:solidFill>
                <a:cs typeface="Segoe UI" panose="020B0502040204020203" pitchFamily="34" charset="0"/>
              </a:rPr>
              <a:t>Diverse resultaten</a:t>
            </a:r>
          </a:p>
          <a:p>
            <a:pPr marL="0" lvl="0" indent="0" rtl="0">
              <a:lnSpc>
                <a:spcPct val="100000"/>
              </a:lnSpc>
              <a:spcAft>
                <a:spcPts val="1200"/>
              </a:spcAft>
              <a:buNone/>
            </a:pPr>
            <a:endParaRPr lang="nl-NL" sz="3000" dirty="0">
              <a:solidFill>
                <a:prstClr val="black">
                  <a:lumMod val="85000"/>
                  <a:lumOff val="15000"/>
                </a:prstClr>
              </a:solidFill>
              <a:cs typeface="Segoe UI" panose="020B0502040204020203" pitchFamily="34" charset="0"/>
            </a:endParaRPr>
          </a:p>
        </p:txBody>
      </p:sp>
      <p:sp>
        <p:nvSpPr>
          <p:cNvPr id="7" name="Rechthoek: Afgeronde hoeken 6" descr="decoratief element">
            <a:extLst>
              <a:ext uri="{FF2B5EF4-FFF2-40B4-BE49-F238E27FC236}">
                <a16:creationId xmlns:a16="http://schemas.microsoft.com/office/drawing/2014/main" id="{5B74A029-8AD0-4A10-B977-541CE5DD06F8}"/>
              </a:ext>
              <a:ext uri="{C183D7F6-B498-43B3-948B-1728B52AA6E4}">
                <adec:decorative xmlns:adec="http://schemas.microsoft.com/office/drawing/2017/decorative" val="1"/>
              </a:ext>
            </a:extLst>
          </p:cNvPr>
          <p:cNvSpPr/>
          <p:nvPr/>
        </p:nvSpPr>
        <p:spPr>
          <a:xfrm>
            <a:off x="6301340" y="1420723"/>
            <a:ext cx="5686665" cy="2486672"/>
          </a:xfrm>
          <a:prstGeom prst="roundRect">
            <a:avLst>
              <a:gd name="adj" fmla="val 0"/>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nl-NL"/>
          </a:p>
        </p:txBody>
      </p:sp>
      <p:sp>
        <p:nvSpPr>
          <p:cNvPr id="8" name="Ovaal 7" descr="decoratief element">
            <a:extLst>
              <a:ext uri="{FF2B5EF4-FFF2-40B4-BE49-F238E27FC236}">
                <a16:creationId xmlns:a16="http://schemas.microsoft.com/office/drawing/2014/main" id="{D8050939-D8BA-4932-A12D-76E1C8DB041B}"/>
              </a:ext>
              <a:ext uri="{C183D7F6-B498-43B3-948B-1728B52AA6E4}">
                <adec:decorative xmlns:adec="http://schemas.microsoft.com/office/drawing/2017/decorative" val="1"/>
              </a:ext>
            </a:extLst>
          </p:cNvPr>
          <p:cNvSpPr/>
          <p:nvPr/>
        </p:nvSpPr>
        <p:spPr>
          <a:xfrm>
            <a:off x="6421224" y="169502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9" name="Tekstvak 8" descr="decoratief element">
            <a:extLst>
              <a:ext uri="{FF2B5EF4-FFF2-40B4-BE49-F238E27FC236}">
                <a16:creationId xmlns:a16="http://schemas.microsoft.com/office/drawing/2014/main" id="{203CBBBF-0B81-4DFD-BF97-EB2A57EFB9A8}"/>
              </a:ext>
            </a:extLst>
          </p:cNvPr>
          <p:cNvSpPr txBox="1"/>
          <p:nvPr/>
        </p:nvSpPr>
        <p:spPr>
          <a:xfrm>
            <a:off x="6487708" y="1718327"/>
            <a:ext cx="333375" cy="400110"/>
          </a:xfrm>
          <a:prstGeom prst="rect">
            <a:avLst/>
          </a:prstGeom>
          <a:noFill/>
        </p:spPr>
        <p:txBody>
          <a:bodyPr wrap="square" rtlCol="0" anchor="ctr">
            <a:spAutoFit/>
          </a:bodyPr>
          <a:lstStyle/>
          <a:p>
            <a:pPr algn="ctr" rtl="0"/>
            <a:r>
              <a:rPr lang="nl-NL" sz="2000" dirty="0">
                <a:solidFill>
                  <a:schemeClr val="bg1"/>
                </a:solidFill>
                <a:latin typeface="+mj-lt"/>
                <a:cs typeface="Segoe UI Semibold" panose="020B0702040204020203" pitchFamily="34" charset="0"/>
              </a:rPr>
              <a:t>1</a:t>
            </a:r>
          </a:p>
        </p:txBody>
      </p:sp>
      <p:sp>
        <p:nvSpPr>
          <p:cNvPr id="10" name="Ovaal 9" descr="decoratief element">
            <a:extLst>
              <a:ext uri="{FF2B5EF4-FFF2-40B4-BE49-F238E27FC236}">
                <a16:creationId xmlns:a16="http://schemas.microsoft.com/office/drawing/2014/main" id="{9CA05C8E-8DB2-4A35-8654-BC76A6BEFD57}"/>
              </a:ext>
              <a:ext uri="{C183D7F6-B498-43B3-948B-1728B52AA6E4}">
                <adec:decorative xmlns:adec="http://schemas.microsoft.com/office/drawing/2017/decorative" val="1"/>
              </a:ext>
            </a:extLst>
          </p:cNvPr>
          <p:cNvSpPr/>
          <p:nvPr/>
        </p:nvSpPr>
        <p:spPr>
          <a:xfrm>
            <a:off x="6421224" y="241729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11" name="Tekstvak 10" descr="decoratief element">
            <a:extLst>
              <a:ext uri="{FF2B5EF4-FFF2-40B4-BE49-F238E27FC236}">
                <a16:creationId xmlns:a16="http://schemas.microsoft.com/office/drawing/2014/main" id="{4EF9D577-2886-4CDA-B921-E2B2C3ACB335}"/>
              </a:ext>
            </a:extLst>
          </p:cNvPr>
          <p:cNvSpPr txBox="1"/>
          <p:nvPr/>
        </p:nvSpPr>
        <p:spPr>
          <a:xfrm>
            <a:off x="6497966" y="2440597"/>
            <a:ext cx="333375" cy="400110"/>
          </a:xfrm>
          <a:prstGeom prst="rect">
            <a:avLst/>
          </a:prstGeom>
          <a:noFill/>
        </p:spPr>
        <p:txBody>
          <a:bodyPr wrap="square" rtlCol="0" anchor="ctr">
            <a:spAutoFit/>
          </a:bodyPr>
          <a:lstStyle/>
          <a:p>
            <a:pPr algn="ctr" rtl="0"/>
            <a:r>
              <a:rPr lang="nl-NL" sz="2000">
                <a:solidFill>
                  <a:schemeClr val="bg1"/>
                </a:solidFill>
                <a:latin typeface="+mj-lt"/>
                <a:cs typeface="Segoe UI Semibold" panose="020B0702040204020203" pitchFamily="34" charset="0"/>
              </a:rPr>
              <a:t>2</a:t>
            </a:r>
          </a:p>
        </p:txBody>
      </p:sp>
      <p:sp>
        <p:nvSpPr>
          <p:cNvPr id="12" name="Ovaal 11" descr="decoratief element">
            <a:extLst>
              <a:ext uri="{FF2B5EF4-FFF2-40B4-BE49-F238E27FC236}">
                <a16:creationId xmlns:a16="http://schemas.microsoft.com/office/drawing/2014/main" id="{F7479838-5C1C-498A-A57F-23C902B640D6}"/>
              </a:ext>
              <a:ext uri="{C183D7F6-B498-43B3-948B-1728B52AA6E4}">
                <adec:decorative xmlns:adec="http://schemas.microsoft.com/office/drawing/2017/decorative" val="1"/>
              </a:ext>
            </a:extLst>
          </p:cNvPr>
          <p:cNvSpPr/>
          <p:nvPr/>
        </p:nvSpPr>
        <p:spPr>
          <a:xfrm>
            <a:off x="6421224" y="3160222"/>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13" name="Tekstvak 12" descr="decoratief element">
            <a:extLst>
              <a:ext uri="{FF2B5EF4-FFF2-40B4-BE49-F238E27FC236}">
                <a16:creationId xmlns:a16="http://schemas.microsoft.com/office/drawing/2014/main" id="{4F0FB908-D139-41C0-A768-4CC591531971}"/>
              </a:ext>
            </a:extLst>
          </p:cNvPr>
          <p:cNvSpPr txBox="1"/>
          <p:nvPr/>
        </p:nvSpPr>
        <p:spPr>
          <a:xfrm>
            <a:off x="6488027" y="3192313"/>
            <a:ext cx="333375" cy="400110"/>
          </a:xfrm>
          <a:prstGeom prst="rect">
            <a:avLst/>
          </a:prstGeom>
          <a:noFill/>
        </p:spPr>
        <p:txBody>
          <a:bodyPr wrap="square" rtlCol="0" anchor="ctr">
            <a:spAutoFit/>
          </a:bodyPr>
          <a:lstStyle/>
          <a:p>
            <a:pPr algn="ctr" rtl="0"/>
            <a:r>
              <a:rPr lang="nl-NL" sz="2000">
                <a:solidFill>
                  <a:schemeClr val="bg1"/>
                </a:solidFill>
                <a:latin typeface="+mj-lt"/>
                <a:cs typeface="Segoe UI Semibold" panose="020B0702040204020203" pitchFamily="34" charset="0"/>
              </a:rPr>
              <a:t>3</a:t>
            </a:r>
          </a:p>
        </p:txBody>
      </p:sp>
      <p:sp>
        <p:nvSpPr>
          <p:cNvPr id="15" name="Tekstvak 14" descr="decoratief element">
            <a:extLst>
              <a:ext uri="{FF2B5EF4-FFF2-40B4-BE49-F238E27FC236}">
                <a16:creationId xmlns:a16="http://schemas.microsoft.com/office/drawing/2014/main" id="{C2B65381-12B7-4DB7-B5B0-5CF6293348B5}"/>
              </a:ext>
            </a:extLst>
          </p:cNvPr>
          <p:cNvSpPr txBox="1"/>
          <p:nvPr/>
        </p:nvSpPr>
        <p:spPr>
          <a:xfrm>
            <a:off x="6479235" y="3907395"/>
            <a:ext cx="333375" cy="400110"/>
          </a:xfrm>
          <a:prstGeom prst="rect">
            <a:avLst/>
          </a:prstGeom>
          <a:noFill/>
        </p:spPr>
        <p:txBody>
          <a:bodyPr wrap="square" rtlCol="0" anchor="ctr">
            <a:spAutoFit/>
          </a:bodyPr>
          <a:lstStyle/>
          <a:p>
            <a:pPr algn="ctr" rtl="0"/>
            <a:r>
              <a:rPr lang="nl-NL" sz="2000" dirty="0">
                <a:solidFill>
                  <a:schemeClr val="bg1"/>
                </a:solidFill>
                <a:latin typeface="+mj-lt"/>
                <a:cs typeface="Segoe UI Semibold" panose="020B0702040204020203" pitchFamily="34" charset="0"/>
              </a:rPr>
              <a:t>4</a:t>
            </a:r>
          </a:p>
        </p:txBody>
      </p:sp>
      <p:sp>
        <p:nvSpPr>
          <p:cNvPr id="5" name="Tijdelijke aanduiding voor dianummer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rtlCol="0"/>
          <a:lstStyle/>
          <a:p>
            <a:pPr rtl="0"/>
            <a:fld id="{7AAC19ED-7CFA-4AF2-BE7E-6017F4B12C94}" type="slidenum">
              <a:rPr lang="nl-NL" smtClean="0"/>
              <a:t>21</a:t>
            </a:fld>
            <a:endParaRPr lang="nl-NL"/>
          </a:p>
        </p:txBody>
      </p:sp>
      <p:sp>
        <p:nvSpPr>
          <p:cNvPr id="6" name="Rechthoek 5"/>
          <p:cNvSpPr/>
          <p:nvPr/>
        </p:nvSpPr>
        <p:spPr>
          <a:xfrm>
            <a:off x="236277" y="257491"/>
            <a:ext cx="5794357" cy="6740307"/>
          </a:xfrm>
          <a:prstGeom prst="rect">
            <a:avLst/>
          </a:prstGeom>
        </p:spPr>
        <p:txBody>
          <a:bodyPr wrap="square">
            <a:spAutoFit/>
          </a:bodyPr>
          <a:lstStyle/>
          <a:p>
            <a:r>
              <a:rPr lang="nl-NL" sz="2000" dirty="0"/>
              <a:t>Terwijl de overgrote meerderheid van de steden hun scholen sloot, kozen er drie ervoor om ze open te houden - New York, Chicago en New Haven. </a:t>
            </a:r>
          </a:p>
          <a:p>
            <a:r>
              <a:rPr lang="nl-NL" sz="2000" dirty="0"/>
              <a:t>Waarom?  Men dacht dat studenten veiliger en beter af waren op school. </a:t>
            </a:r>
          </a:p>
          <a:p>
            <a:endParaRPr lang="nl-NL" sz="2000" dirty="0"/>
          </a:p>
          <a:p>
            <a:r>
              <a:rPr lang="nl-NL" sz="2000" dirty="0"/>
              <a:t>New York had in 1918 bijna 1 miljoen schoolkinderen en ongeveer 75% van hen woonde in huurkazernes, in overvolle, vaak onhygiënische omstandigheden. </a:t>
            </a:r>
          </a:p>
          <a:p>
            <a:endParaRPr lang="nl-NL" sz="2000" dirty="0"/>
          </a:p>
          <a:p>
            <a:r>
              <a:rPr lang="nl-NL" sz="2000" dirty="0"/>
              <a:t>"Voor studenten uit de woonwijken bood de school een schone, goed geventileerde omgeving waar leraren, verpleegsters en artsen medische inspecties uitvoerden.”</a:t>
            </a:r>
          </a:p>
          <a:p>
            <a:endParaRPr lang="nl-NL" sz="2000" dirty="0"/>
          </a:p>
          <a:p>
            <a:r>
              <a:rPr lang="nl-NL" sz="2400" dirty="0"/>
              <a:t>“</a:t>
            </a:r>
            <a:r>
              <a:rPr lang="nl-NL" sz="2000" dirty="0"/>
              <a:t>Door scholen open te houden zouden de kinderen van de straat blijven en uit de buurt van besmette volwassenen.”</a:t>
            </a:r>
            <a:br>
              <a:rPr lang="nl-NL" sz="2800" dirty="0"/>
            </a:br>
            <a:br>
              <a:rPr lang="nl-NL" sz="2400" dirty="0"/>
            </a:br>
            <a:endParaRPr lang="nl-NL" sz="2400" dirty="0"/>
          </a:p>
        </p:txBody>
      </p:sp>
    </p:spTree>
    <p:extLst>
      <p:ext uri="{BB962C8B-B14F-4D97-AF65-F5344CB8AC3E}">
        <p14:creationId xmlns:p14="http://schemas.microsoft.com/office/powerpoint/2010/main" val="66599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descr="decoratief element">
            <a:extLst>
              <a:ext uri="{FF2B5EF4-FFF2-40B4-BE49-F238E27FC236}">
                <a16:creationId xmlns:a16="http://schemas.microsoft.com/office/drawing/2014/main" id="{D8050939-D8BA-4932-A12D-76E1C8DB041B}"/>
              </a:ext>
              <a:ext uri="{C183D7F6-B498-43B3-948B-1728B52AA6E4}">
                <adec:decorative xmlns:adec="http://schemas.microsoft.com/office/drawing/2017/decorative" val="1"/>
              </a:ext>
            </a:extLst>
          </p:cNvPr>
          <p:cNvSpPr/>
          <p:nvPr/>
        </p:nvSpPr>
        <p:spPr>
          <a:xfrm>
            <a:off x="6421224" y="169502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9" name="Tekstvak 8" descr="decoratief element">
            <a:extLst>
              <a:ext uri="{FF2B5EF4-FFF2-40B4-BE49-F238E27FC236}">
                <a16:creationId xmlns:a16="http://schemas.microsoft.com/office/drawing/2014/main" id="{203CBBBF-0B81-4DFD-BF97-EB2A57EFB9A8}"/>
              </a:ext>
            </a:extLst>
          </p:cNvPr>
          <p:cNvSpPr txBox="1"/>
          <p:nvPr/>
        </p:nvSpPr>
        <p:spPr>
          <a:xfrm>
            <a:off x="6487708" y="1718327"/>
            <a:ext cx="333375" cy="400110"/>
          </a:xfrm>
          <a:prstGeom prst="rect">
            <a:avLst/>
          </a:prstGeom>
          <a:noFill/>
        </p:spPr>
        <p:txBody>
          <a:bodyPr wrap="square" rtlCol="0" anchor="ctr">
            <a:spAutoFit/>
          </a:bodyPr>
          <a:lstStyle/>
          <a:p>
            <a:pPr algn="ctr" rtl="0"/>
            <a:r>
              <a:rPr lang="nl-NL" sz="2000" dirty="0">
                <a:solidFill>
                  <a:schemeClr val="bg1"/>
                </a:solidFill>
                <a:latin typeface="+mj-lt"/>
                <a:cs typeface="Segoe UI Semibold" panose="020B0702040204020203" pitchFamily="34" charset="0"/>
              </a:rPr>
              <a:t>1</a:t>
            </a:r>
          </a:p>
        </p:txBody>
      </p:sp>
      <p:sp>
        <p:nvSpPr>
          <p:cNvPr id="10" name="Ovaal 9" descr="decoratief element">
            <a:extLst>
              <a:ext uri="{FF2B5EF4-FFF2-40B4-BE49-F238E27FC236}">
                <a16:creationId xmlns:a16="http://schemas.microsoft.com/office/drawing/2014/main" id="{9CA05C8E-8DB2-4A35-8654-BC76A6BEFD57}"/>
              </a:ext>
              <a:ext uri="{C183D7F6-B498-43B3-948B-1728B52AA6E4}">
                <adec:decorative xmlns:adec="http://schemas.microsoft.com/office/drawing/2017/decorative" val="1"/>
              </a:ext>
            </a:extLst>
          </p:cNvPr>
          <p:cNvSpPr/>
          <p:nvPr/>
        </p:nvSpPr>
        <p:spPr>
          <a:xfrm>
            <a:off x="6421224" y="2417298"/>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11" name="Tekstvak 10" descr="decoratief element">
            <a:extLst>
              <a:ext uri="{FF2B5EF4-FFF2-40B4-BE49-F238E27FC236}">
                <a16:creationId xmlns:a16="http://schemas.microsoft.com/office/drawing/2014/main" id="{4EF9D577-2886-4CDA-B921-E2B2C3ACB335}"/>
              </a:ext>
            </a:extLst>
          </p:cNvPr>
          <p:cNvSpPr txBox="1"/>
          <p:nvPr/>
        </p:nvSpPr>
        <p:spPr>
          <a:xfrm>
            <a:off x="6497966" y="2440597"/>
            <a:ext cx="333375" cy="400110"/>
          </a:xfrm>
          <a:prstGeom prst="rect">
            <a:avLst/>
          </a:prstGeom>
          <a:noFill/>
        </p:spPr>
        <p:txBody>
          <a:bodyPr wrap="square" rtlCol="0" anchor="ctr">
            <a:spAutoFit/>
          </a:bodyPr>
          <a:lstStyle/>
          <a:p>
            <a:pPr algn="ctr" rtl="0"/>
            <a:r>
              <a:rPr lang="nl-NL" sz="2000">
                <a:solidFill>
                  <a:schemeClr val="bg1"/>
                </a:solidFill>
                <a:latin typeface="+mj-lt"/>
                <a:cs typeface="Segoe UI Semibold" panose="020B0702040204020203" pitchFamily="34" charset="0"/>
              </a:rPr>
              <a:t>2</a:t>
            </a:r>
          </a:p>
        </p:txBody>
      </p:sp>
      <p:sp>
        <p:nvSpPr>
          <p:cNvPr id="12" name="Ovaal 11" descr="decoratief element">
            <a:extLst>
              <a:ext uri="{FF2B5EF4-FFF2-40B4-BE49-F238E27FC236}">
                <a16:creationId xmlns:a16="http://schemas.microsoft.com/office/drawing/2014/main" id="{F7479838-5C1C-498A-A57F-23C902B640D6}"/>
              </a:ext>
              <a:ext uri="{C183D7F6-B498-43B3-948B-1728B52AA6E4}">
                <adec:decorative xmlns:adec="http://schemas.microsoft.com/office/drawing/2017/decorative" val="1"/>
              </a:ext>
            </a:extLst>
          </p:cNvPr>
          <p:cNvSpPr/>
          <p:nvPr/>
        </p:nvSpPr>
        <p:spPr>
          <a:xfrm>
            <a:off x="6421224" y="3160222"/>
            <a:ext cx="468000" cy="468000"/>
          </a:xfrm>
          <a:prstGeom prst="ellipse">
            <a:avLst/>
          </a:prstGeom>
          <a:solidFill>
            <a:schemeClr val="tx1"/>
          </a:solidFill>
          <a:ln w="28575">
            <a:solidFill>
              <a:schemeClr val="bg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bg1"/>
              </a:solidFill>
              <a:latin typeface="+mj-lt"/>
              <a:cs typeface="Segoe UI Semibold" panose="020B0702040204020203" pitchFamily="34" charset="0"/>
            </a:endParaRPr>
          </a:p>
        </p:txBody>
      </p:sp>
      <p:sp>
        <p:nvSpPr>
          <p:cNvPr id="13" name="Tekstvak 12" descr="decoratief element">
            <a:extLst>
              <a:ext uri="{FF2B5EF4-FFF2-40B4-BE49-F238E27FC236}">
                <a16:creationId xmlns:a16="http://schemas.microsoft.com/office/drawing/2014/main" id="{4F0FB908-D139-41C0-A768-4CC591531971}"/>
              </a:ext>
            </a:extLst>
          </p:cNvPr>
          <p:cNvSpPr txBox="1"/>
          <p:nvPr/>
        </p:nvSpPr>
        <p:spPr>
          <a:xfrm>
            <a:off x="6488027" y="3192313"/>
            <a:ext cx="333375" cy="400110"/>
          </a:xfrm>
          <a:prstGeom prst="rect">
            <a:avLst/>
          </a:prstGeom>
          <a:noFill/>
        </p:spPr>
        <p:txBody>
          <a:bodyPr wrap="square" rtlCol="0" anchor="ctr">
            <a:spAutoFit/>
          </a:bodyPr>
          <a:lstStyle/>
          <a:p>
            <a:pPr algn="ctr" rtl="0"/>
            <a:r>
              <a:rPr lang="nl-NL" sz="2000">
                <a:solidFill>
                  <a:schemeClr val="bg1"/>
                </a:solidFill>
                <a:latin typeface="+mj-lt"/>
                <a:cs typeface="Segoe UI Semibold" panose="020B0702040204020203" pitchFamily="34" charset="0"/>
              </a:rPr>
              <a:t>3</a:t>
            </a:r>
          </a:p>
        </p:txBody>
      </p:sp>
      <p:sp>
        <p:nvSpPr>
          <p:cNvPr id="15" name="Tekstvak 14" descr="decoratief element">
            <a:extLst>
              <a:ext uri="{FF2B5EF4-FFF2-40B4-BE49-F238E27FC236}">
                <a16:creationId xmlns:a16="http://schemas.microsoft.com/office/drawing/2014/main" id="{C2B65381-12B7-4DB7-B5B0-5CF6293348B5}"/>
              </a:ext>
            </a:extLst>
          </p:cNvPr>
          <p:cNvSpPr txBox="1"/>
          <p:nvPr/>
        </p:nvSpPr>
        <p:spPr>
          <a:xfrm>
            <a:off x="6479235" y="3907395"/>
            <a:ext cx="333375" cy="400110"/>
          </a:xfrm>
          <a:prstGeom prst="rect">
            <a:avLst/>
          </a:prstGeom>
          <a:noFill/>
        </p:spPr>
        <p:txBody>
          <a:bodyPr wrap="square" rtlCol="0" anchor="ctr">
            <a:spAutoFit/>
          </a:bodyPr>
          <a:lstStyle/>
          <a:p>
            <a:pPr algn="ctr" rtl="0"/>
            <a:r>
              <a:rPr lang="nl-NL" sz="2000" dirty="0">
                <a:solidFill>
                  <a:schemeClr val="bg1"/>
                </a:solidFill>
                <a:latin typeface="+mj-lt"/>
                <a:cs typeface="Segoe UI Semibold" panose="020B0702040204020203" pitchFamily="34" charset="0"/>
              </a:rPr>
              <a:t>4</a:t>
            </a:r>
          </a:p>
        </p:txBody>
      </p:sp>
      <p:sp>
        <p:nvSpPr>
          <p:cNvPr id="5" name="Tijdelijke aanduiding voor dianummer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rtlCol="0"/>
          <a:lstStyle/>
          <a:p>
            <a:pPr rtl="0"/>
            <a:fld id="{7AAC19ED-7CFA-4AF2-BE7E-6017F4B12C94}" type="slidenum">
              <a:rPr lang="nl-NL" smtClean="0"/>
              <a:t>22</a:t>
            </a:fld>
            <a:endParaRPr lang="nl-NL"/>
          </a:p>
        </p:txBody>
      </p:sp>
      <p:sp>
        <p:nvSpPr>
          <p:cNvPr id="14" name="Tijdelijke aanduiding voor inhoud 13"/>
          <p:cNvSpPr>
            <a:spLocks noGrp="1"/>
          </p:cNvSpPr>
          <p:nvPr>
            <p:ph idx="1"/>
          </p:nvPr>
        </p:nvSpPr>
        <p:spPr/>
        <p:txBody>
          <a:bodyPr/>
          <a:lstStyle/>
          <a:p>
            <a:endParaRPr lang="nl-NL"/>
          </a:p>
        </p:txBody>
      </p:sp>
      <p:pic>
        <p:nvPicPr>
          <p:cNvPr id="14342" name="Picture 6" descr="https://cdn-cnn-com.cdn.ampproject.org/i/s/cdn.cnn.com/cnnnext/dam/assets/200817192406-01-schools-flu-pandemic-1918-trnd-super-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1784011" cy="5895976"/>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15"/>
          <p:cNvSpPr/>
          <p:nvPr/>
        </p:nvSpPr>
        <p:spPr>
          <a:xfrm>
            <a:off x="119604" y="5999506"/>
            <a:ext cx="11664405" cy="369332"/>
          </a:xfrm>
          <a:prstGeom prst="rect">
            <a:avLst/>
          </a:prstGeom>
        </p:spPr>
        <p:txBody>
          <a:bodyPr wrap="square">
            <a:spAutoFit/>
          </a:bodyPr>
          <a:lstStyle/>
          <a:p>
            <a:r>
              <a:rPr lang="en-US" dirty="0" err="1">
                <a:latin typeface="CNN"/>
              </a:rPr>
              <a:t>Een</a:t>
            </a:r>
            <a:r>
              <a:rPr lang="en-US" dirty="0">
                <a:latin typeface="CNN"/>
              </a:rPr>
              <a:t> </a:t>
            </a:r>
            <a:r>
              <a:rPr lang="en-US" dirty="0" err="1">
                <a:latin typeface="CNN"/>
              </a:rPr>
              <a:t>vijfde</a:t>
            </a:r>
            <a:r>
              <a:rPr lang="en-US" dirty="0">
                <a:latin typeface="CNN"/>
              </a:rPr>
              <a:t> </a:t>
            </a:r>
            <a:r>
              <a:rPr lang="en-US" dirty="0" err="1">
                <a:latin typeface="CNN"/>
              </a:rPr>
              <a:t>klas</a:t>
            </a:r>
            <a:r>
              <a:rPr lang="en-US" dirty="0">
                <a:latin typeface="CNN"/>
              </a:rPr>
              <a:t> met </a:t>
            </a:r>
            <a:r>
              <a:rPr lang="en-US" dirty="0" err="1">
                <a:latin typeface="CNN"/>
              </a:rPr>
              <a:t>brei-naaiwerk</a:t>
            </a:r>
            <a:r>
              <a:rPr lang="en-US" dirty="0">
                <a:latin typeface="CNN"/>
              </a:rPr>
              <a:t> </a:t>
            </a:r>
            <a:r>
              <a:rPr lang="en-US" dirty="0" err="1">
                <a:latin typeface="CNN"/>
              </a:rPr>
              <a:t>voor</a:t>
            </a:r>
            <a:r>
              <a:rPr lang="en-US" dirty="0">
                <a:latin typeface="CNN"/>
              </a:rPr>
              <a:t> het Rode </a:t>
            </a:r>
            <a:r>
              <a:rPr lang="en-US" dirty="0" err="1">
                <a:latin typeface="CNN"/>
              </a:rPr>
              <a:t>Kruis</a:t>
            </a:r>
            <a:r>
              <a:rPr lang="en-US" dirty="0">
                <a:latin typeface="CNN"/>
              </a:rPr>
              <a:t> in New </a:t>
            </a:r>
            <a:r>
              <a:rPr lang="en-US" dirty="0" err="1">
                <a:latin typeface="CNN"/>
              </a:rPr>
              <a:t>Yersey</a:t>
            </a:r>
            <a:r>
              <a:rPr lang="en-US" dirty="0">
                <a:latin typeface="CNN"/>
              </a:rPr>
              <a:t>, New York. 19170f 1918</a:t>
            </a:r>
            <a:endParaRPr lang="nl-NL" dirty="0"/>
          </a:p>
        </p:txBody>
      </p:sp>
    </p:spTree>
    <p:extLst>
      <p:ext uri="{BB962C8B-B14F-4D97-AF65-F5344CB8AC3E}">
        <p14:creationId xmlns:p14="http://schemas.microsoft.com/office/powerpoint/2010/main" val="108936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513" y="499911"/>
            <a:ext cx="11022011" cy="4956048"/>
          </a:xfrm>
        </p:spPr>
        <p:txBody>
          <a:bodyPr/>
          <a:lstStyle/>
          <a:p>
            <a:r>
              <a:rPr lang="nl-NL" dirty="0"/>
              <a:t>Hoe ging het? Verschil vroeger en nu?</a:t>
            </a:r>
          </a:p>
        </p:txBody>
      </p:sp>
      <p:sp>
        <p:nvSpPr>
          <p:cNvPr id="3" name="Tijdelijke aanduiding voor dianummer 2"/>
          <p:cNvSpPr>
            <a:spLocks noGrp="1"/>
          </p:cNvSpPr>
          <p:nvPr>
            <p:ph type="sldNum" sz="quarter" idx="12"/>
          </p:nvPr>
        </p:nvSpPr>
        <p:spPr/>
        <p:txBody>
          <a:bodyPr/>
          <a:lstStyle/>
          <a:p>
            <a:pPr rtl="0"/>
            <a:fld id="{7AAC19ED-7CFA-4AF2-BE7E-6017F4B12C94}" type="slidenum">
              <a:rPr lang="nl-NL" noProof="0" smtClean="0"/>
              <a:pPr rtl="0"/>
              <a:t>23</a:t>
            </a:fld>
            <a:endParaRPr lang="nl-NL" noProof="0"/>
          </a:p>
        </p:txBody>
      </p:sp>
      <p:sp>
        <p:nvSpPr>
          <p:cNvPr id="4" name="Rectangle 1"/>
          <p:cNvSpPr>
            <a:spLocks noChangeArrowheads="1"/>
          </p:cNvSpPr>
          <p:nvPr/>
        </p:nvSpPr>
        <p:spPr bwMode="auto">
          <a:xfrm>
            <a:off x="138113" y="1697266"/>
            <a:ext cx="12053887" cy="36317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br>
              <a:rPr lang="nl-NL" sz="1400" dirty="0"/>
            </a:br>
            <a:r>
              <a:rPr lang="nl-NL" dirty="0"/>
              <a:t>"Kinderen verlaten hun vaak onhygiënische huizen voor grote, schone, luchtige schoolgebouwen, waar altijd een systeem van inspectie en onderzoek wordt afgedwongen," vertelde de toenmalige commissaris voor gezondheid van New York, Dr. Royal S. </a:t>
            </a:r>
            <a:r>
              <a:rPr lang="nl-NL" dirty="0" err="1"/>
              <a:t>Copeland</a:t>
            </a:r>
            <a:r>
              <a:rPr lang="nl-NL" dirty="0"/>
              <a:t>. </a:t>
            </a:r>
          </a:p>
          <a:p>
            <a:pPr lvl="0" defTabSz="914400"/>
            <a:endParaRPr lang="nl-NL" dirty="0"/>
          </a:p>
          <a:p>
            <a:pPr lvl="0" defTabSz="914400"/>
            <a:r>
              <a:rPr lang="nl-NL" dirty="0"/>
              <a:t>Studenten mochten niet buiten de school samenkomen en moesten zich volgens </a:t>
            </a:r>
            <a:r>
              <a:rPr lang="nl-NL" dirty="0" err="1"/>
              <a:t>Copeland</a:t>
            </a:r>
            <a:r>
              <a:rPr lang="nl-NL" dirty="0"/>
              <a:t> onmiddellijk melden bij hun leraar. Leraren controleerden studenten op tekenen van griep, en studenten met symptomen werden geïsoleerd. Als studenten koorts hadden, nam iemand van de gezondheidsafdeling ze mee naar huis, en de werd bekeken of de omstandigheden geschikt waren voor "isolatie en zorg", aldus Public Health </a:t>
            </a:r>
            <a:r>
              <a:rPr lang="nl-NL" dirty="0" err="1"/>
              <a:t>Reports</a:t>
            </a:r>
            <a:r>
              <a:rPr lang="nl-NL" dirty="0"/>
              <a:t>. Zo niet, dan werden ze naar een ziekenhuis gestuurd. </a:t>
            </a:r>
          </a:p>
          <a:p>
            <a:pPr lvl="0" defTabSz="914400"/>
            <a:endParaRPr lang="nl-NL" dirty="0"/>
          </a:p>
          <a:p>
            <a:pPr lvl="0" defTabSz="914400"/>
            <a:r>
              <a:rPr lang="nl-NL" dirty="0"/>
              <a:t>De gezondheidsafdeling eiste dat gezinnen van de kinderen die thuis herstelden, ofwel een huisarts moesten hebben, ofwel kosteloos gebruik konden maken van de diensten van een volksgezondheidsarts</a:t>
            </a:r>
            <a:endParaRPr kumimoji="0" lang="nl-NL" altLang="nl-NL" sz="1300" b="0" i="0" u="none" strike="noStrike" cap="none" normalizeH="0" baseline="0" dirty="0">
              <a:ln>
                <a:noFill/>
              </a:ln>
              <a:solidFill>
                <a:srgbClr val="262626"/>
              </a:solidFill>
              <a:effectLst/>
              <a:latin typeface="CNN"/>
            </a:endParaRPr>
          </a:p>
        </p:txBody>
      </p:sp>
      <p:sp>
        <p:nvSpPr>
          <p:cNvPr id="5" name="AutoShape 2" descr="data:image/svg+xml;charset=utf-8,%3Csvg%20xmlns='http%3A//www.w3.org/2000/svg'%20xmlns%3Axlink='http%3A//www.w3.org/1999/xlink'%20viewBox='0%200%2010%205'%3E%3Cfilter%20id='b'%20color-interpolation-filters='sRGB'%3E%3CfeGaussianBlur%20stdDeviation='.5'%3E%3C/feGaussianBlur%3E%3CfeComponentTransfer%3E%3CfeFuncA%20type='discrete'%20tableValues='1%201'%3E%3C/feFuncA%3E%3C/feComponentTransfer%3E%3C/filter%3E%3Cimage%20filter='url(%23b)'%20x='0'%20y='0'%20height='100%25'%20width='100%25'%20xlink%3Ahref='data%3Aimage/jpeg;base64,/9j/4AAQSkZJRgABAQAAAQABAAD/2wBDABALDA4MChAODQ4SERATGCgaGBYWGDEjJR0oOjM9PDkzODdASFxOQERXRTc4UG1RV19iZ2hnPk1xeXBkeFxlZ2P/2wBDARESEhgVGC8aGi9jQjhCY2NjY2NjY2NjY2NjY2NjY2NjY2NjY2NjY2NjY2NjY2NjY2NjY2NjY2NjY2NjY2NjY2P/wAARCAAFAAoDASIAAhEBAxEB/8QAFgABAQEAAAAAAAAAAAAAAAAAAAIE/8QAHxAAAQQCAgMAAAAAAAAAAAAAAQACAxEEBRIxIUGB/8QAFAEBAAAAAAAAAAAAAAAAAAAAAP/EABQRAQAAAAAAAAAAAAAAAAAAAAD/2gAMAwEAAhEDEQA/ALzdrKJMfFhYyMvu3kX7PQ+LA/bZEb3M8O4mrJ7REH//2Q=='%3E%3C/image%3E%3C/svg%3E"/>
          <p:cNvSpPr>
            <a:spLocks noChangeAspect="1" noChangeArrowheads="1"/>
          </p:cNvSpPr>
          <p:nvPr/>
        </p:nvSpPr>
        <p:spPr bwMode="auto">
          <a:xfrm>
            <a:off x="138113" y="-282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52575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C46EC-1FC7-4065-BC98-F8A55E539322}"/>
              </a:ext>
            </a:extLst>
          </p:cNvPr>
          <p:cNvSpPr>
            <a:spLocks noGrp="1"/>
          </p:cNvSpPr>
          <p:nvPr>
            <p:ph type="title"/>
          </p:nvPr>
        </p:nvSpPr>
        <p:spPr>
          <a:xfrm>
            <a:off x="678815" y="543707"/>
            <a:ext cx="3833906" cy="2278772"/>
          </a:xfrm>
        </p:spPr>
        <p:txBody>
          <a:bodyPr rtlCol="0"/>
          <a:lstStyle/>
          <a:p>
            <a:pPr rtl="0"/>
            <a:r>
              <a:rPr lang="nl-NL" dirty="0">
                <a:solidFill>
                  <a:schemeClr val="tx1"/>
                </a:solidFill>
              </a:rPr>
              <a:t>Zou jij naar school gaan?</a:t>
            </a:r>
            <a:endParaRPr lang="nl-NL" dirty="0"/>
          </a:p>
        </p:txBody>
      </p:sp>
      <p:sp>
        <p:nvSpPr>
          <p:cNvPr id="7" name="Rectangle 4"/>
          <p:cNvSpPr>
            <a:spLocks noGrp="1" noChangeArrowheads="1"/>
          </p:cNvSpPr>
          <p:nvPr>
            <p:ph idx="1"/>
          </p:nvPr>
        </p:nvSpPr>
        <p:spPr bwMode="auto">
          <a:xfrm>
            <a:off x="5674513" y="991550"/>
            <a:ext cx="5414034" cy="166713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100" b="0" i="0" u="none" strike="noStrike" cap="none" normalizeH="0" baseline="0" dirty="0">
                <a:ln>
                  <a:noFill/>
                </a:ln>
                <a:solidFill>
                  <a:srgbClr val="222222"/>
                </a:solidFill>
                <a:effectLst/>
                <a:latin typeface="inherit"/>
              </a:rPr>
              <a:t>Het ziekteverzuim op scholen </a:t>
            </a:r>
          </a:p>
          <a:p>
            <a:pPr marL="0" lvl="0" indent="0" eaLnBrk="0" fontAlgn="base" hangingPunct="0">
              <a:lnSpc>
                <a:spcPct val="100000"/>
              </a:lnSpc>
              <a:spcBef>
                <a:spcPct val="0"/>
              </a:spcBef>
              <a:spcAft>
                <a:spcPct val="0"/>
              </a:spcAft>
              <a:buNone/>
            </a:pPr>
            <a:r>
              <a:rPr kumimoji="0" lang="nl-NL" altLang="nl-NL" sz="2100" b="0" i="0" u="none" strike="noStrike" cap="none" normalizeH="0" baseline="0" dirty="0">
                <a:ln>
                  <a:noFill/>
                </a:ln>
                <a:solidFill>
                  <a:srgbClr val="222222"/>
                </a:solidFill>
                <a:effectLst/>
                <a:latin typeface="inherit"/>
              </a:rPr>
              <a:t>tijdens de pandemie is </a:t>
            </a:r>
            <a:r>
              <a:rPr lang="nl-NL" altLang="nl-NL" sz="2100" dirty="0">
                <a:solidFill>
                  <a:srgbClr val="222222"/>
                </a:solidFill>
                <a:latin typeface="inherit"/>
              </a:rPr>
              <a:t>enorm </a:t>
            </a:r>
            <a:r>
              <a:rPr kumimoji="0" lang="nl-NL" altLang="nl-NL" sz="2100" b="0" i="0" u="none" strike="noStrike" cap="none" normalizeH="0" baseline="0" dirty="0">
                <a:ln>
                  <a:noFill/>
                </a:ln>
                <a:solidFill>
                  <a:srgbClr val="222222"/>
                </a:solidFill>
                <a:effectLst/>
                <a:latin typeface="inherit"/>
              </a:rPr>
              <a:t>gestegen,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100" b="0" i="0" u="none" strike="noStrike" cap="none" normalizeH="0" baseline="0" dirty="0">
                <a:ln>
                  <a:noFill/>
                </a:ln>
                <a:solidFill>
                  <a:srgbClr val="222222"/>
                </a:solidFill>
                <a:effectLst/>
                <a:latin typeface="inherit"/>
              </a:rPr>
              <a:t>wat in Chicago '</a:t>
            </a:r>
            <a:r>
              <a:rPr kumimoji="0" lang="nl-NL" altLang="nl-NL" sz="2100" b="0" i="0" u="none" strike="noStrike" cap="none" normalizeH="0" baseline="0" dirty="0" err="1">
                <a:ln>
                  <a:noFill/>
                </a:ln>
                <a:solidFill>
                  <a:srgbClr val="222222"/>
                </a:solidFill>
                <a:effectLst/>
                <a:latin typeface="inherit"/>
              </a:rPr>
              <a:t>fluphobia</a:t>
            </a:r>
            <a:r>
              <a:rPr kumimoji="0" lang="nl-NL" altLang="nl-NL" sz="2100" b="0" i="0" u="none" strike="noStrike" cap="none" normalizeH="0" baseline="0" dirty="0">
                <a:ln>
                  <a:noFill/>
                </a:ln>
                <a:solidFill>
                  <a:srgbClr val="222222"/>
                </a:solidFill>
                <a:effectLst/>
                <a:latin typeface="inherit"/>
              </a:rPr>
              <a:t>' onder ouders werd genoemd. Lege scholen, aantrekkelijk?</a:t>
            </a: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800" b="0" i="0" u="none" strike="noStrike" cap="none" normalizeH="0" baseline="0" dirty="0">
                <a:ln>
                  <a:noFill/>
                </a:ln>
                <a:solidFill>
                  <a:schemeClr val="tx1"/>
                </a:solidFill>
                <a:effectLst/>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787078" y="3113794"/>
            <a:ext cx="10081549" cy="1267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100" b="0" i="0" u="none" strike="noStrike" cap="none" normalizeH="0" baseline="0" dirty="0">
                <a:ln>
                  <a:noFill/>
                </a:ln>
                <a:solidFill>
                  <a:srgbClr val="222222"/>
                </a:solidFill>
                <a:effectLst/>
                <a:latin typeface="inherit"/>
              </a:rPr>
              <a:t>New York "deed niet het ergste, maar het deed ook niet het beste", zegen onderzoekers nu. De steden die quarantaine en isolatie, schoolsluitingen en het verbieden van massale openbare bijeenkomsten uitvoerden, waren sneller uit de pandemie. Schoolsluitingen maken dus deel van die bijdrage," zei Markel.</a:t>
            </a:r>
            <a:r>
              <a:rPr kumimoji="0" lang="nl-NL" altLang="nl-NL" sz="800" b="0" i="0" u="none" strike="noStrike" cap="none" normalizeH="0" baseline="0" dirty="0">
                <a:ln>
                  <a:noFill/>
                </a:ln>
                <a:solidFill>
                  <a:schemeClr val="tx1"/>
                </a:solidFill>
                <a:effectLst/>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163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9B482E8-8362-4ABF-A0B0-1FE21FF1A476}"/>
              </a:ext>
            </a:extLst>
          </p:cNvPr>
          <p:cNvSpPr>
            <a:spLocks noGrp="1"/>
          </p:cNvSpPr>
          <p:nvPr>
            <p:ph type="title"/>
          </p:nvPr>
        </p:nvSpPr>
        <p:spPr>
          <a:xfrm>
            <a:off x="603075" y="263500"/>
            <a:ext cx="4641006" cy="2397608"/>
          </a:xfrm>
        </p:spPr>
        <p:txBody>
          <a:bodyPr/>
          <a:lstStyle/>
          <a:p>
            <a:r>
              <a:rPr lang="nl-NL" dirty="0"/>
              <a:t>4. Antwoorden, exit tickets en bronnen</a:t>
            </a:r>
          </a:p>
        </p:txBody>
      </p:sp>
    </p:spTree>
    <p:extLst>
      <p:ext uri="{BB962C8B-B14F-4D97-AF65-F5344CB8AC3E}">
        <p14:creationId xmlns:p14="http://schemas.microsoft.com/office/powerpoint/2010/main" val="119223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C1445F58-7953-47AD-917A-485216F77D95}"/>
              </a:ext>
            </a:extLst>
          </p:cNvPr>
          <p:cNvSpPr>
            <a:spLocks noGrp="1"/>
          </p:cNvSpPr>
          <p:nvPr>
            <p:ph sz="quarter" idx="13"/>
          </p:nvPr>
        </p:nvSpPr>
        <p:spPr/>
        <p:txBody>
          <a:bodyPr rtlCol="0">
            <a:normAutofit fontScale="92500" lnSpcReduction="20000"/>
          </a:bodyPr>
          <a:lstStyle/>
          <a:p>
            <a:pPr marL="0" lvl="0" indent="0" rtl="0">
              <a:lnSpc>
                <a:spcPct val="100000"/>
              </a:lnSpc>
              <a:spcAft>
                <a:spcPts val="2400"/>
              </a:spcAft>
              <a:buNone/>
            </a:pPr>
            <a:r>
              <a:rPr lang="nl-NL" sz="3000" dirty="0">
                <a:solidFill>
                  <a:prstClr val="black">
                    <a:lumMod val="85000"/>
                    <a:lumOff val="15000"/>
                  </a:prstClr>
                </a:solidFill>
                <a:cs typeface="Segoe UI" panose="020B0502040204020203" pitchFamily="34" charset="0"/>
              </a:rPr>
              <a:t>Spaanse Griep:</a:t>
            </a:r>
          </a:p>
          <a:p>
            <a:pPr lvl="0" rtl="0">
              <a:lnSpc>
                <a:spcPct val="100000"/>
              </a:lnSpc>
              <a:spcAft>
                <a:spcPts val="2400"/>
              </a:spcAft>
              <a:buFontTx/>
              <a:buChar char="-"/>
            </a:pPr>
            <a:r>
              <a:rPr lang="nl-NL" sz="3000" dirty="0">
                <a:solidFill>
                  <a:prstClr val="black">
                    <a:lumMod val="85000"/>
                    <a:lumOff val="15000"/>
                  </a:prstClr>
                </a:solidFill>
                <a:cs typeface="Segoe UI" panose="020B0502040204020203" pitchFamily="34" charset="0"/>
              </a:rPr>
              <a:t>is een influenza-mutatie. Een aangepast griepje dus. Is covid-19 dat ook?</a:t>
            </a:r>
          </a:p>
          <a:p>
            <a:pPr lvl="0" rtl="0">
              <a:lnSpc>
                <a:spcPct val="100000"/>
              </a:lnSpc>
              <a:spcAft>
                <a:spcPts val="2400"/>
              </a:spcAft>
              <a:buFontTx/>
              <a:buChar char="-"/>
            </a:pPr>
            <a:endParaRPr lang="nl-NL" sz="3000" dirty="0">
              <a:solidFill>
                <a:prstClr val="black">
                  <a:lumMod val="85000"/>
                  <a:lumOff val="15000"/>
                </a:prstClr>
              </a:solidFill>
              <a:cs typeface="Segoe UI" panose="020B0502040204020203" pitchFamily="34" charset="0"/>
            </a:endParaRPr>
          </a:p>
          <a:p>
            <a:pPr lvl="0" rtl="0">
              <a:lnSpc>
                <a:spcPct val="100000"/>
              </a:lnSpc>
              <a:spcAft>
                <a:spcPts val="2400"/>
              </a:spcAft>
              <a:buFont typeface="Wingdings" panose="05000000000000000000" pitchFamily="2" charset="2"/>
              <a:buChar char="à"/>
            </a:pPr>
            <a:r>
              <a:rPr lang="nl-NL" sz="3000" dirty="0">
                <a:solidFill>
                  <a:prstClr val="black">
                    <a:lumMod val="85000"/>
                    <a:lumOff val="15000"/>
                  </a:prstClr>
                </a:solidFill>
                <a:cs typeface="Segoe UI" panose="020B0502040204020203" pitchFamily="34" charset="0"/>
                <a:sym typeface="Wingdings" panose="05000000000000000000" pitchFamily="2" charset="2"/>
              </a:rPr>
              <a:t>Ziekteverschijnselen lijken op elkaar maar zijn niet dezelfde ziekte.</a:t>
            </a:r>
          </a:p>
          <a:p>
            <a:pPr lvl="0" rtl="0">
              <a:lnSpc>
                <a:spcPct val="100000"/>
              </a:lnSpc>
              <a:spcAft>
                <a:spcPts val="2400"/>
              </a:spcAft>
              <a:buFont typeface="Wingdings" panose="05000000000000000000" pitchFamily="2" charset="2"/>
              <a:buChar char="à"/>
            </a:pPr>
            <a:r>
              <a:rPr lang="nl-NL" sz="3000" dirty="0">
                <a:solidFill>
                  <a:prstClr val="black">
                    <a:lumMod val="85000"/>
                    <a:lumOff val="15000"/>
                  </a:prstClr>
                </a:solidFill>
                <a:cs typeface="Segoe UI" panose="020B0502040204020203" pitchFamily="34" charset="0"/>
                <a:sym typeface="Wingdings" panose="05000000000000000000" pitchFamily="2" charset="2"/>
              </a:rPr>
              <a:t>Er zijn ook unieke verschillen.</a:t>
            </a:r>
            <a:endParaRPr lang="nl-NL" sz="3000" dirty="0">
              <a:solidFill>
                <a:prstClr val="black">
                  <a:lumMod val="85000"/>
                  <a:lumOff val="15000"/>
                </a:prstClr>
              </a:solidFill>
              <a:cs typeface="Segoe UI" panose="020B0502040204020203" pitchFamily="34" charset="0"/>
            </a:endParaRPr>
          </a:p>
        </p:txBody>
      </p:sp>
      <p:sp>
        <p:nvSpPr>
          <p:cNvPr id="5" name="Titel 4">
            <a:extLst>
              <a:ext uri="{FF2B5EF4-FFF2-40B4-BE49-F238E27FC236}">
                <a16:creationId xmlns:a16="http://schemas.microsoft.com/office/drawing/2014/main" id="{8C3C117A-FBCE-4093-AA60-E0B1FCBAFCF6}"/>
              </a:ext>
            </a:extLst>
          </p:cNvPr>
          <p:cNvSpPr>
            <a:spLocks noGrp="1"/>
          </p:cNvSpPr>
          <p:nvPr>
            <p:ph type="title"/>
          </p:nvPr>
        </p:nvSpPr>
        <p:spPr bwMode="ltGray">
          <a:xfrm>
            <a:off x="7236749" y="2419496"/>
            <a:ext cx="4641006" cy="2397608"/>
          </a:xfrm>
        </p:spPr>
        <p:txBody>
          <a:bodyPr rtlCol="0">
            <a:noAutofit/>
          </a:bodyPr>
          <a:lstStyle/>
          <a:p>
            <a:pPr lvl="0" algn="l" eaLnBrk="0" fontAlgn="base" hangingPunct="0">
              <a:lnSpc>
                <a:spcPct val="100000"/>
              </a:lnSpc>
              <a:spcAft>
                <a:spcPct val="0"/>
              </a:spcAft>
            </a:pPr>
            <a:r>
              <a:rPr lang="nl-NL" altLang="nl-NL" sz="2800" dirty="0">
                <a:solidFill>
                  <a:srgbClr val="00B0F0"/>
                </a:solidFill>
                <a:latin typeface="inherit"/>
                <a:cs typeface="Arial" panose="020B0604020202020204" pitchFamily="34" charset="0"/>
              </a:rPr>
              <a:t>Influenza (griep) en COVID-19 zijn </a:t>
            </a:r>
            <a:r>
              <a:rPr lang="nl-NL" altLang="nl-NL" sz="2800" b="1" dirty="0">
                <a:solidFill>
                  <a:srgbClr val="00B0F0"/>
                </a:solidFill>
                <a:latin typeface="inherit"/>
                <a:cs typeface="Arial" panose="020B0604020202020204" pitchFamily="34" charset="0"/>
              </a:rPr>
              <a:t>beide besmettelijke </a:t>
            </a:r>
            <a:r>
              <a:rPr lang="nl-NL" altLang="nl-NL" sz="2800" dirty="0">
                <a:solidFill>
                  <a:srgbClr val="00B0F0"/>
                </a:solidFill>
                <a:latin typeface="inherit"/>
                <a:cs typeface="Arial" panose="020B0604020202020204" pitchFamily="34" charset="0"/>
              </a:rPr>
              <a:t>aandoeningen van de luchtwegen, maar </a:t>
            </a:r>
            <a:br>
              <a:rPr lang="nl-NL" altLang="nl-NL" sz="2800" dirty="0">
                <a:solidFill>
                  <a:srgbClr val="00B0F0"/>
                </a:solidFill>
                <a:latin typeface="inherit"/>
                <a:cs typeface="Arial" panose="020B0604020202020204" pitchFamily="34" charset="0"/>
              </a:rPr>
            </a:br>
            <a:br>
              <a:rPr lang="nl-NL" altLang="nl-NL" sz="2800" dirty="0">
                <a:solidFill>
                  <a:srgbClr val="00B0F0"/>
                </a:solidFill>
                <a:latin typeface="inherit"/>
                <a:cs typeface="Arial" panose="020B0604020202020204" pitchFamily="34" charset="0"/>
              </a:rPr>
            </a:br>
            <a:r>
              <a:rPr lang="nl-NL" altLang="nl-NL" sz="2800" dirty="0">
                <a:solidFill>
                  <a:srgbClr val="00B0F0"/>
                </a:solidFill>
                <a:latin typeface="inherit"/>
                <a:cs typeface="Arial" panose="020B0604020202020204" pitchFamily="34" charset="0"/>
              </a:rPr>
              <a:t>worden </a:t>
            </a:r>
            <a:r>
              <a:rPr lang="nl-NL" altLang="nl-NL" sz="2800" b="1" dirty="0">
                <a:solidFill>
                  <a:srgbClr val="00B0F0"/>
                </a:solidFill>
                <a:latin typeface="inherit"/>
                <a:cs typeface="Arial" panose="020B0604020202020204" pitchFamily="34" charset="0"/>
              </a:rPr>
              <a:t>veroorzaakt door verschillende virussen</a:t>
            </a:r>
            <a:r>
              <a:rPr lang="nl-NL" altLang="nl-NL" sz="2800" dirty="0">
                <a:solidFill>
                  <a:srgbClr val="00B0F0"/>
                </a:solidFill>
                <a:latin typeface="inherit"/>
                <a:cs typeface="Arial" panose="020B0604020202020204" pitchFamily="34" charset="0"/>
              </a:rPr>
              <a:t>. </a:t>
            </a:r>
            <a:br>
              <a:rPr lang="nl-NL" altLang="nl-NL" sz="2800" dirty="0">
                <a:solidFill>
                  <a:srgbClr val="00B0F0"/>
                </a:solidFill>
                <a:latin typeface="inherit"/>
                <a:cs typeface="Arial" panose="020B0604020202020204" pitchFamily="34" charset="0"/>
              </a:rPr>
            </a:br>
            <a:br>
              <a:rPr lang="nl-NL" altLang="nl-NL" sz="2800" dirty="0">
                <a:solidFill>
                  <a:srgbClr val="00B0F0"/>
                </a:solidFill>
                <a:latin typeface="inherit"/>
                <a:cs typeface="Arial" panose="020B0604020202020204" pitchFamily="34" charset="0"/>
              </a:rPr>
            </a:br>
            <a:r>
              <a:rPr lang="nl-NL" altLang="nl-NL" sz="2800" dirty="0">
                <a:solidFill>
                  <a:srgbClr val="00B0F0"/>
                </a:solidFill>
                <a:latin typeface="inherit"/>
                <a:cs typeface="Arial" panose="020B0604020202020204" pitchFamily="34" charset="0"/>
              </a:rPr>
              <a:t>COVID-19 wordt veroorzaakt door SARS-CoV-2 en griep door influenzavirussen.</a:t>
            </a:r>
            <a:br>
              <a:rPr lang="nl-NL" altLang="nl-NL" sz="2800" dirty="0">
                <a:solidFill>
                  <a:srgbClr val="00B0F0"/>
                </a:solidFill>
                <a:latin typeface="Arial" panose="020B0604020202020204" pitchFamily="34" charset="0"/>
                <a:cs typeface="Arial" panose="020B0604020202020204" pitchFamily="34" charset="0"/>
              </a:rPr>
            </a:br>
            <a:br>
              <a:rPr lang="nl-NL" altLang="nl-NL" sz="900" dirty="0">
                <a:solidFill>
                  <a:srgbClr val="00B0F0"/>
                </a:solidFill>
              </a:rPr>
            </a:br>
            <a:endParaRPr lang="nl-NL" altLang="nl-NL" sz="2000" dirty="0">
              <a:solidFill>
                <a:srgbClr val="00B0F0"/>
              </a:solidFill>
              <a:latin typeface="Arial" panose="020B0604020202020204" pitchFamily="34" charset="0"/>
            </a:endParaRPr>
          </a:p>
        </p:txBody>
      </p:sp>
      <p:sp>
        <p:nvSpPr>
          <p:cNvPr id="10" name="Ovaal 9" descr="decoratief element">
            <a:extLst>
              <a:ext uri="{FF2B5EF4-FFF2-40B4-BE49-F238E27FC236}">
                <a16:creationId xmlns:a16="http://schemas.microsoft.com/office/drawing/2014/main" id="{C9975B72-4581-4DBC-941E-6521DE4DBE6A}"/>
              </a:ext>
              <a:ext uri="{C183D7F6-B498-43B3-948B-1728B52AA6E4}">
                <adec:decorative xmlns:adec="http://schemas.microsoft.com/office/drawing/2017/decorative" val="1"/>
              </a:ext>
            </a:extLst>
          </p:cNvPr>
          <p:cNvSpPr/>
          <p:nvPr/>
        </p:nvSpPr>
        <p:spPr>
          <a:xfrm>
            <a:off x="531993" y="1499542"/>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tx1"/>
              </a:solidFill>
              <a:latin typeface="+mj-lt"/>
              <a:cs typeface="Segoe UI Semibold" panose="020B0702040204020203" pitchFamily="34" charset="0"/>
            </a:endParaRPr>
          </a:p>
        </p:txBody>
      </p:sp>
      <p:sp>
        <p:nvSpPr>
          <p:cNvPr id="11" name="Tekstvak 10">
            <a:extLst>
              <a:ext uri="{FF2B5EF4-FFF2-40B4-BE49-F238E27FC236}">
                <a16:creationId xmlns:a16="http://schemas.microsoft.com/office/drawing/2014/main" id="{38514EB5-3483-49AA-8069-F74D82B84A67}"/>
              </a:ext>
            </a:extLst>
          </p:cNvPr>
          <p:cNvSpPr txBox="1"/>
          <p:nvPr/>
        </p:nvSpPr>
        <p:spPr>
          <a:xfrm>
            <a:off x="589292" y="1533487"/>
            <a:ext cx="333375" cy="400110"/>
          </a:xfrm>
          <a:prstGeom prst="rect">
            <a:avLst/>
          </a:prstGeom>
          <a:noFill/>
        </p:spPr>
        <p:txBody>
          <a:bodyPr wrap="square" rtlCol="0">
            <a:spAutoFit/>
          </a:bodyPr>
          <a:lstStyle/>
          <a:p>
            <a:pPr rtl="0"/>
            <a:r>
              <a:rPr lang="nl-NL" sz="2000" dirty="0">
                <a:latin typeface="+mj-lt"/>
                <a:cs typeface="Segoe UI Semibold" panose="020B0702040204020203" pitchFamily="34" charset="0"/>
              </a:rPr>
              <a:t>1</a:t>
            </a:r>
          </a:p>
        </p:txBody>
      </p:sp>
    </p:spTree>
    <p:extLst>
      <p:ext uri="{BB962C8B-B14F-4D97-AF65-F5344CB8AC3E}">
        <p14:creationId xmlns:p14="http://schemas.microsoft.com/office/powerpoint/2010/main" val="32121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C1445F58-7953-47AD-917A-485216F77D95}"/>
              </a:ext>
            </a:extLst>
          </p:cNvPr>
          <p:cNvSpPr>
            <a:spLocks noGrp="1"/>
          </p:cNvSpPr>
          <p:nvPr>
            <p:ph sz="quarter" idx="13"/>
          </p:nvPr>
        </p:nvSpPr>
        <p:spPr/>
        <p:txBody>
          <a:bodyPr rtlCol="0">
            <a:normAutofit/>
          </a:bodyPr>
          <a:lstStyle/>
          <a:p>
            <a:pPr marL="0" lvl="0" indent="0" rtl="0">
              <a:lnSpc>
                <a:spcPct val="100000"/>
              </a:lnSpc>
              <a:spcAft>
                <a:spcPts val="2400"/>
              </a:spcAft>
              <a:buNone/>
            </a:pPr>
            <a:r>
              <a:rPr lang="nl-NL" sz="3000" dirty="0">
                <a:solidFill>
                  <a:prstClr val="black">
                    <a:lumMod val="85000"/>
                    <a:lumOff val="15000"/>
                  </a:prstClr>
                </a:solidFill>
                <a:cs typeface="Segoe UI" panose="020B0502040204020203" pitchFamily="34" charset="0"/>
              </a:rPr>
              <a:t>Spaanse Griep:</a:t>
            </a:r>
          </a:p>
          <a:p>
            <a:pPr marL="0" lvl="0" indent="0" rtl="0">
              <a:lnSpc>
                <a:spcPct val="100000"/>
              </a:lnSpc>
              <a:spcAft>
                <a:spcPts val="2400"/>
              </a:spcAft>
              <a:buNone/>
            </a:pPr>
            <a:r>
              <a:rPr lang="nl-NL" sz="3000" dirty="0">
                <a:solidFill>
                  <a:prstClr val="black">
                    <a:lumMod val="85000"/>
                    <a:lumOff val="15000"/>
                  </a:prstClr>
                </a:solidFill>
                <a:cs typeface="Segoe UI" panose="020B0502040204020203" pitchFamily="34" charset="0"/>
              </a:rPr>
              <a:t>-pandemische verspreiding: 50 -</a:t>
            </a:r>
            <a:r>
              <a:rPr lang="nl-NL" sz="3000" dirty="0" err="1">
                <a:solidFill>
                  <a:prstClr val="black">
                    <a:lumMod val="85000"/>
                    <a:lumOff val="15000"/>
                  </a:prstClr>
                </a:solidFill>
                <a:cs typeface="Segoe UI" panose="020B0502040204020203" pitchFamily="34" charset="0"/>
              </a:rPr>
              <a:t>mln</a:t>
            </a:r>
            <a:r>
              <a:rPr lang="nl-NL" sz="3000" dirty="0">
                <a:solidFill>
                  <a:prstClr val="black">
                    <a:lumMod val="85000"/>
                    <a:lumOff val="15000"/>
                  </a:prstClr>
                </a:solidFill>
                <a:cs typeface="Segoe UI" panose="020B0502040204020203" pitchFamily="34" charset="0"/>
              </a:rPr>
              <a:t> doden / 500 </a:t>
            </a:r>
            <a:r>
              <a:rPr lang="nl-NL" sz="3000" dirty="0" err="1">
                <a:solidFill>
                  <a:prstClr val="black">
                    <a:lumMod val="85000"/>
                    <a:lumOff val="15000"/>
                  </a:prstClr>
                </a:solidFill>
                <a:cs typeface="Segoe UI" panose="020B0502040204020203" pitchFamily="34" charset="0"/>
              </a:rPr>
              <a:t>mln</a:t>
            </a:r>
            <a:r>
              <a:rPr lang="nl-NL" sz="3000" dirty="0">
                <a:solidFill>
                  <a:prstClr val="black">
                    <a:lumMod val="85000"/>
                    <a:lumOff val="15000"/>
                  </a:prstClr>
                </a:solidFill>
                <a:cs typeface="Segoe UI" panose="020B0502040204020203" pitchFamily="34" charset="0"/>
              </a:rPr>
              <a:t> besmet over de wereld </a:t>
            </a:r>
            <a:r>
              <a:rPr lang="nl-NL" sz="2800" dirty="0">
                <a:solidFill>
                  <a:prstClr val="black">
                    <a:lumMod val="85000"/>
                    <a:lumOff val="15000"/>
                  </a:prstClr>
                </a:solidFill>
                <a:cs typeface="Segoe UI" panose="020B0502040204020203" pitchFamily="34" charset="0"/>
              </a:rPr>
              <a:t>(1.8 </a:t>
            </a:r>
            <a:r>
              <a:rPr lang="nl-NL" sz="2800" dirty="0" err="1">
                <a:solidFill>
                  <a:prstClr val="black">
                    <a:lumMod val="85000"/>
                    <a:lumOff val="15000"/>
                  </a:prstClr>
                </a:solidFill>
                <a:cs typeface="Segoe UI" panose="020B0502040204020203" pitchFamily="34" charset="0"/>
              </a:rPr>
              <a:t>mlrd</a:t>
            </a:r>
            <a:r>
              <a:rPr lang="nl-NL" sz="2800" dirty="0">
                <a:solidFill>
                  <a:prstClr val="black">
                    <a:lumMod val="85000"/>
                    <a:lumOff val="15000"/>
                  </a:prstClr>
                </a:solidFill>
                <a:cs typeface="Segoe UI" panose="020B0502040204020203" pitchFamily="34" charset="0"/>
              </a:rPr>
              <a:t> bevolking)</a:t>
            </a:r>
          </a:p>
          <a:p>
            <a:pPr lvl="0" rtl="0">
              <a:lnSpc>
                <a:spcPct val="100000"/>
              </a:lnSpc>
              <a:spcAft>
                <a:spcPts val="2400"/>
              </a:spcAft>
              <a:buFont typeface="Wingdings" panose="05000000000000000000" pitchFamily="2" charset="2"/>
              <a:buChar char="à"/>
            </a:pPr>
            <a:r>
              <a:rPr lang="nl-NL" sz="2800" dirty="0">
                <a:solidFill>
                  <a:prstClr val="black">
                    <a:lumMod val="85000"/>
                    <a:lumOff val="15000"/>
                  </a:prstClr>
                </a:solidFill>
                <a:cs typeface="Segoe UI" panose="020B0502040204020203" pitchFamily="34" charset="0"/>
                <a:sym typeface="Wingdings" panose="05000000000000000000" pitchFamily="2" charset="2"/>
              </a:rPr>
              <a:t>Absoluut en relatief minder.</a:t>
            </a:r>
          </a:p>
          <a:p>
            <a:pPr lvl="0" rtl="0">
              <a:lnSpc>
                <a:spcPct val="100000"/>
              </a:lnSpc>
              <a:spcAft>
                <a:spcPts val="2400"/>
              </a:spcAft>
              <a:buFont typeface="Wingdings" panose="05000000000000000000" pitchFamily="2" charset="2"/>
              <a:buChar char="à"/>
            </a:pPr>
            <a:r>
              <a:rPr lang="nl-NL" sz="2800" dirty="0">
                <a:solidFill>
                  <a:prstClr val="black">
                    <a:lumMod val="85000"/>
                    <a:lumOff val="15000"/>
                  </a:prstClr>
                </a:solidFill>
                <a:cs typeface="Segoe UI" panose="020B0502040204020203" pitchFamily="34" charset="0"/>
                <a:sym typeface="Wingdings" panose="05000000000000000000" pitchFamily="2" charset="2"/>
              </a:rPr>
              <a:t>Covid-19 verspreid zich nog.</a:t>
            </a:r>
            <a:endParaRPr lang="nl-NL" sz="3000" dirty="0">
              <a:solidFill>
                <a:prstClr val="black">
                  <a:lumMod val="85000"/>
                  <a:lumOff val="15000"/>
                </a:prstClr>
              </a:solidFill>
              <a:cs typeface="Segoe UI" panose="020B0502040204020203" pitchFamily="34" charset="0"/>
            </a:endParaRPr>
          </a:p>
        </p:txBody>
      </p:sp>
      <p:sp>
        <p:nvSpPr>
          <p:cNvPr id="5" name="Titel 4">
            <a:extLst>
              <a:ext uri="{FF2B5EF4-FFF2-40B4-BE49-F238E27FC236}">
                <a16:creationId xmlns:a16="http://schemas.microsoft.com/office/drawing/2014/main" id="{8C3C117A-FBCE-4093-AA60-E0B1FCBAFCF6}"/>
              </a:ext>
            </a:extLst>
          </p:cNvPr>
          <p:cNvSpPr>
            <a:spLocks noGrp="1"/>
          </p:cNvSpPr>
          <p:nvPr>
            <p:ph type="title"/>
          </p:nvPr>
        </p:nvSpPr>
        <p:spPr bwMode="ltGray">
          <a:xfrm>
            <a:off x="7248324" y="1123132"/>
            <a:ext cx="4641006" cy="2397608"/>
          </a:xfrm>
        </p:spPr>
        <p:txBody>
          <a:bodyPr rtlCol="0">
            <a:normAutofit fontScale="90000"/>
          </a:bodyPr>
          <a:lstStyle/>
          <a:p>
            <a:pPr algn="l"/>
            <a:br>
              <a:rPr lang="nl-NL" dirty="0">
                <a:solidFill>
                  <a:srgbClr val="00B0F0"/>
                </a:solidFill>
              </a:rPr>
            </a:br>
            <a:r>
              <a:rPr lang="nl-NL" sz="3100" dirty="0">
                <a:solidFill>
                  <a:srgbClr val="00B0F0"/>
                </a:solidFill>
              </a:rPr>
              <a:t>Covid-19 op 26-8-2020</a:t>
            </a:r>
            <a:br>
              <a:rPr lang="nl-NL" sz="3100" dirty="0">
                <a:solidFill>
                  <a:srgbClr val="00B0F0"/>
                </a:solidFill>
              </a:rPr>
            </a:br>
            <a:br>
              <a:rPr lang="nl-NL" sz="3100" dirty="0">
                <a:solidFill>
                  <a:srgbClr val="00B0F0"/>
                </a:solidFill>
              </a:rPr>
            </a:br>
            <a:r>
              <a:rPr lang="nl-NL" sz="3100" dirty="0">
                <a:solidFill>
                  <a:srgbClr val="00B0F0"/>
                </a:solidFill>
              </a:rPr>
              <a:t>800.000 doden </a:t>
            </a:r>
            <a:br>
              <a:rPr lang="nl-NL" sz="3100" dirty="0">
                <a:solidFill>
                  <a:srgbClr val="00B0F0"/>
                </a:solidFill>
              </a:rPr>
            </a:br>
            <a:r>
              <a:rPr lang="nl-NL" sz="3100" dirty="0">
                <a:solidFill>
                  <a:srgbClr val="00B0F0"/>
                </a:solidFill>
              </a:rPr>
              <a:t>/ 23 </a:t>
            </a:r>
            <a:r>
              <a:rPr lang="nl-NL" sz="3100" dirty="0" err="1">
                <a:solidFill>
                  <a:srgbClr val="00B0F0"/>
                </a:solidFill>
              </a:rPr>
              <a:t>mln</a:t>
            </a:r>
            <a:r>
              <a:rPr lang="nl-NL" sz="3100" dirty="0">
                <a:solidFill>
                  <a:srgbClr val="00B0F0"/>
                </a:solidFill>
              </a:rPr>
              <a:t> besmettingen bij 7.7 </a:t>
            </a:r>
            <a:r>
              <a:rPr lang="nl-NL" sz="3100" dirty="0" err="1">
                <a:solidFill>
                  <a:srgbClr val="00B0F0"/>
                </a:solidFill>
              </a:rPr>
              <a:t>mlrd</a:t>
            </a:r>
            <a:r>
              <a:rPr lang="nl-NL" sz="3100" dirty="0">
                <a:solidFill>
                  <a:srgbClr val="00B0F0"/>
                </a:solidFill>
              </a:rPr>
              <a:t> bevolking.</a:t>
            </a:r>
            <a:br>
              <a:rPr lang="nl-NL" sz="3100" dirty="0">
                <a:solidFill>
                  <a:srgbClr val="00B0F0"/>
                </a:solidFill>
              </a:rPr>
            </a:br>
            <a:br>
              <a:rPr lang="nl-NL" sz="3100" dirty="0">
                <a:solidFill>
                  <a:srgbClr val="00B0F0"/>
                </a:solidFill>
              </a:rPr>
            </a:br>
            <a:r>
              <a:rPr lang="nl-NL" sz="3100" dirty="0">
                <a:solidFill>
                  <a:srgbClr val="00B0F0"/>
                </a:solidFill>
              </a:rPr>
              <a:t>BRON</a:t>
            </a:r>
            <a:br>
              <a:rPr lang="nl-NL" sz="3100" dirty="0">
                <a:solidFill>
                  <a:srgbClr val="00B0F0"/>
                </a:solidFill>
              </a:rPr>
            </a:br>
            <a:r>
              <a:rPr lang="nl-NL" sz="3200" dirty="0">
                <a:solidFill>
                  <a:srgbClr val="00B0F0"/>
                </a:solidFill>
                <a:hlinkClick r:id="rId3"/>
              </a:rPr>
              <a:t>https://www.worldometers.info/nl/</a:t>
            </a:r>
            <a:r>
              <a:rPr lang="nl-NL" sz="3100" dirty="0">
                <a:solidFill>
                  <a:srgbClr val="00B0F0"/>
                </a:solidFill>
              </a:rPr>
              <a:t> </a:t>
            </a:r>
          </a:p>
        </p:txBody>
      </p:sp>
      <p:sp>
        <p:nvSpPr>
          <p:cNvPr id="10" name="Ovaal 9" descr="decoratief element">
            <a:extLst>
              <a:ext uri="{FF2B5EF4-FFF2-40B4-BE49-F238E27FC236}">
                <a16:creationId xmlns:a16="http://schemas.microsoft.com/office/drawing/2014/main" id="{C9975B72-4581-4DBC-941E-6521DE4DBE6A}"/>
              </a:ext>
              <a:ext uri="{C183D7F6-B498-43B3-948B-1728B52AA6E4}">
                <adec:decorative xmlns:adec="http://schemas.microsoft.com/office/drawing/2017/decorative" val="1"/>
              </a:ext>
            </a:extLst>
          </p:cNvPr>
          <p:cNvSpPr/>
          <p:nvPr/>
        </p:nvSpPr>
        <p:spPr>
          <a:xfrm>
            <a:off x="531993" y="1499542"/>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tx1"/>
              </a:solidFill>
              <a:latin typeface="+mj-lt"/>
              <a:cs typeface="Segoe UI Semibold" panose="020B0702040204020203" pitchFamily="34" charset="0"/>
            </a:endParaRPr>
          </a:p>
        </p:txBody>
      </p:sp>
      <p:sp>
        <p:nvSpPr>
          <p:cNvPr id="13" name="Tekstvak 12">
            <a:extLst>
              <a:ext uri="{FF2B5EF4-FFF2-40B4-BE49-F238E27FC236}">
                <a16:creationId xmlns:a16="http://schemas.microsoft.com/office/drawing/2014/main" id="{1415C840-04E8-4B3B-A920-8B11BE41875C}"/>
              </a:ext>
            </a:extLst>
          </p:cNvPr>
          <p:cNvSpPr txBox="1"/>
          <p:nvPr/>
        </p:nvSpPr>
        <p:spPr>
          <a:xfrm>
            <a:off x="599305" y="1520749"/>
            <a:ext cx="333375" cy="400110"/>
          </a:xfrm>
          <a:prstGeom prst="rect">
            <a:avLst/>
          </a:prstGeom>
          <a:noFill/>
        </p:spPr>
        <p:txBody>
          <a:bodyPr wrap="square" rtlCol="0">
            <a:spAutoFit/>
          </a:bodyPr>
          <a:lstStyle/>
          <a:p>
            <a:pPr rtl="0"/>
            <a:r>
              <a:rPr lang="nl-NL" sz="2000" dirty="0">
                <a:latin typeface="+mj-lt"/>
                <a:cs typeface="Segoe UI Semibold" panose="020B0702040204020203" pitchFamily="34" charset="0"/>
              </a:rPr>
              <a:t>2</a:t>
            </a:r>
          </a:p>
        </p:txBody>
      </p:sp>
    </p:spTree>
    <p:extLst>
      <p:ext uri="{BB962C8B-B14F-4D97-AF65-F5344CB8AC3E}">
        <p14:creationId xmlns:p14="http://schemas.microsoft.com/office/powerpoint/2010/main" val="14343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C1445F58-7953-47AD-917A-485216F77D95}"/>
              </a:ext>
            </a:extLst>
          </p:cNvPr>
          <p:cNvSpPr>
            <a:spLocks noGrp="1"/>
          </p:cNvSpPr>
          <p:nvPr>
            <p:ph sz="quarter" idx="13"/>
          </p:nvPr>
        </p:nvSpPr>
        <p:spPr/>
        <p:txBody>
          <a:bodyPr rtlCol="0">
            <a:normAutofit fontScale="70000" lnSpcReduction="20000"/>
          </a:bodyPr>
          <a:lstStyle/>
          <a:p>
            <a:pPr marL="0" lvl="0" indent="0" rtl="0">
              <a:lnSpc>
                <a:spcPct val="100000"/>
              </a:lnSpc>
              <a:spcAft>
                <a:spcPts val="2400"/>
              </a:spcAft>
              <a:buNone/>
            </a:pPr>
            <a:r>
              <a:rPr lang="nl-NL" sz="3000" dirty="0">
                <a:solidFill>
                  <a:prstClr val="black">
                    <a:lumMod val="85000"/>
                    <a:lumOff val="15000"/>
                  </a:prstClr>
                </a:solidFill>
                <a:cs typeface="Segoe UI" panose="020B0502040204020203" pitchFamily="34" charset="0"/>
              </a:rPr>
              <a:t>Spaanse Griep:</a:t>
            </a:r>
          </a:p>
          <a:p>
            <a:pPr marL="0" lvl="0" indent="0" rtl="0">
              <a:lnSpc>
                <a:spcPct val="100000"/>
              </a:lnSpc>
              <a:spcAft>
                <a:spcPts val="2400"/>
              </a:spcAft>
              <a:buNone/>
            </a:pPr>
            <a:r>
              <a:rPr lang="nl-NL" sz="3000" dirty="0">
                <a:solidFill>
                  <a:prstClr val="black">
                    <a:lumMod val="85000"/>
                    <a:lumOff val="15000"/>
                  </a:prstClr>
                </a:solidFill>
                <a:cs typeface="Segoe UI" panose="020B0502040204020203" pitchFamily="34" charset="0"/>
              </a:rPr>
              <a:t>-maatregelen destijds: </a:t>
            </a:r>
          </a:p>
          <a:p>
            <a:pPr marL="0" lvl="0" indent="0" rtl="0">
              <a:lnSpc>
                <a:spcPct val="100000"/>
              </a:lnSpc>
              <a:spcAft>
                <a:spcPts val="2400"/>
              </a:spcAft>
              <a:buNone/>
            </a:pPr>
            <a:r>
              <a:rPr lang="nl-NL" sz="3000" dirty="0" err="1">
                <a:solidFill>
                  <a:prstClr val="black">
                    <a:lumMod val="85000"/>
                    <a:lumOff val="15000"/>
                  </a:prstClr>
                </a:solidFill>
                <a:cs typeface="Segoe UI" panose="020B0502040204020203" pitchFamily="34" charset="0"/>
              </a:rPr>
              <a:t>lockdown</a:t>
            </a:r>
            <a:r>
              <a:rPr lang="nl-NL" sz="3000" dirty="0">
                <a:solidFill>
                  <a:prstClr val="black">
                    <a:lumMod val="85000"/>
                    <a:lumOff val="15000"/>
                  </a:prstClr>
                </a:solidFill>
                <a:cs typeface="Segoe UI" panose="020B0502040204020203" pitchFamily="34" charset="0"/>
              </a:rPr>
              <a:t>/quarantaine</a:t>
            </a:r>
          </a:p>
          <a:p>
            <a:r>
              <a:rPr lang="nl-NL" sz="3200" dirty="0">
                <a:solidFill>
                  <a:srgbClr val="00B0F0"/>
                </a:solidFill>
              </a:rPr>
              <a:t>-Nieuw Zeeland is een eiland</a:t>
            </a:r>
          </a:p>
          <a:p>
            <a:r>
              <a:rPr lang="nl-NL" sz="3200" dirty="0">
                <a:solidFill>
                  <a:srgbClr val="00B0F0"/>
                </a:solidFill>
              </a:rPr>
              <a:t>-Duitsland ligt omgeven door landen met open grenzen.</a:t>
            </a:r>
          </a:p>
          <a:p>
            <a:r>
              <a:rPr lang="nl-NL" sz="3200" dirty="0">
                <a:solidFill>
                  <a:srgbClr val="00B0F0"/>
                </a:solidFill>
              </a:rPr>
              <a:t>-China is een land met een strenge overheid en een ‘gehoorzame’ bevolking</a:t>
            </a:r>
          </a:p>
          <a:p>
            <a:r>
              <a:rPr lang="nl-NL" sz="3200" dirty="0">
                <a:solidFill>
                  <a:srgbClr val="00B0F0"/>
                </a:solidFill>
              </a:rPr>
              <a:t>-Sommige leiders/regio’s steden wegen hun belangen zelf of hebben autonomie.</a:t>
            </a:r>
            <a:endParaRPr lang="nl-NL" sz="3000" dirty="0">
              <a:solidFill>
                <a:prstClr val="black">
                  <a:lumMod val="85000"/>
                  <a:lumOff val="15000"/>
                </a:prstClr>
              </a:solidFill>
              <a:cs typeface="Segoe UI" panose="020B0502040204020203" pitchFamily="34" charset="0"/>
            </a:endParaRPr>
          </a:p>
        </p:txBody>
      </p:sp>
      <p:sp>
        <p:nvSpPr>
          <p:cNvPr id="5" name="Titel 4">
            <a:extLst>
              <a:ext uri="{FF2B5EF4-FFF2-40B4-BE49-F238E27FC236}">
                <a16:creationId xmlns:a16="http://schemas.microsoft.com/office/drawing/2014/main" id="{8C3C117A-FBCE-4093-AA60-E0B1FCBAFCF6}"/>
              </a:ext>
            </a:extLst>
          </p:cNvPr>
          <p:cNvSpPr>
            <a:spLocks noGrp="1"/>
          </p:cNvSpPr>
          <p:nvPr>
            <p:ph type="title"/>
          </p:nvPr>
        </p:nvSpPr>
        <p:spPr bwMode="ltGray">
          <a:xfrm>
            <a:off x="7248324" y="1123132"/>
            <a:ext cx="4641006" cy="2397608"/>
          </a:xfrm>
        </p:spPr>
        <p:txBody>
          <a:bodyPr rtlCol="0">
            <a:normAutofit/>
          </a:bodyPr>
          <a:lstStyle/>
          <a:p>
            <a:pPr rtl="0"/>
            <a:br>
              <a:rPr lang="nl-NL" dirty="0"/>
            </a:br>
            <a:br>
              <a:rPr lang="nl-NL" dirty="0"/>
            </a:br>
            <a:endParaRPr lang="nl-NL" dirty="0"/>
          </a:p>
        </p:txBody>
      </p:sp>
      <p:sp>
        <p:nvSpPr>
          <p:cNvPr id="10" name="Ovaal 9" descr="decoratief element">
            <a:extLst>
              <a:ext uri="{FF2B5EF4-FFF2-40B4-BE49-F238E27FC236}">
                <a16:creationId xmlns:a16="http://schemas.microsoft.com/office/drawing/2014/main" id="{C9975B72-4581-4DBC-941E-6521DE4DBE6A}"/>
              </a:ext>
              <a:ext uri="{C183D7F6-B498-43B3-948B-1728B52AA6E4}">
                <adec:decorative xmlns:adec="http://schemas.microsoft.com/office/drawing/2017/decorative" val="1"/>
              </a:ext>
            </a:extLst>
          </p:cNvPr>
          <p:cNvSpPr/>
          <p:nvPr/>
        </p:nvSpPr>
        <p:spPr>
          <a:xfrm>
            <a:off x="531993" y="1499542"/>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tx1"/>
              </a:solidFill>
              <a:latin typeface="+mj-lt"/>
              <a:cs typeface="Segoe UI Semibold" panose="020B0702040204020203" pitchFamily="34" charset="0"/>
            </a:endParaRPr>
          </a:p>
        </p:txBody>
      </p:sp>
      <p:sp>
        <p:nvSpPr>
          <p:cNvPr id="15" name="Tekstvak 14">
            <a:extLst>
              <a:ext uri="{FF2B5EF4-FFF2-40B4-BE49-F238E27FC236}">
                <a16:creationId xmlns:a16="http://schemas.microsoft.com/office/drawing/2014/main" id="{3C96C1C0-BDE5-4837-A952-08C154405894}"/>
              </a:ext>
            </a:extLst>
          </p:cNvPr>
          <p:cNvSpPr txBox="1"/>
          <p:nvPr/>
        </p:nvSpPr>
        <p:spPr>
          <a:xfrm>
            <a:off x="591073" y="1533487"/>
            <a:ext cx="333375" cy="400110"/>
          </a:xfrm>
          <a:prstGeom prst="rect">
            <a:avLst/>
          </a:prstGeom>
          <a:noFill/>
        </p:spPr>
        <p:txBody>
          <a:bodyPr wrap="square" rtlCol="0">
            <a:spAutoFit/>
          </a:bodyPr>
          <a:lstStyle/>
          <a:p>
            <a:pPr rtl="0"/>
            <a:r>
              <a:rPr lang="nl-NL" sz="2000" dirty="0">
                <a:latin typeface="+mj-lt"/>
                <a:cs typeface="Segoe UI Semibold" panose="020B0702040204020203" pitchFamily="34" charset="0"/>
              </a:rPr>
              <a:t>3</a:t>
            </a:r>
          </a:p>
        </p:txBody>
      </p:sp>
      <p:sp>
        <p:nvSpPr>
          <p:cNvPr id="2" name="Rechthoek 1"/>
          <p:cNvSpPr/>
          <p:nvPr/>
        </p:nvSpPr>
        <p:spPr>
          <a:xfrm>
            <a:off x="7248324" y="379325"/>
            <a:ext cx="4523129" cy="6186309"/>
          </a:xfrm>
          <a:prstGeom prst="rect">
            <a:avLst/>
          </a:prstGeom>
        </p:spPr>
        <p:txBody>
          <a:bodyPr wrap="square">
            <a:spAutoFit/>
          </a:bodyPr>
          <a:lstStyle/>
          <a:p>
            <a:br>
              <a:rPr lang="nl-NL" dirty="0">
                <a:solidFill>
                  <a:srgbClr val="00B0F0"/>
                </a:solidFill>
              </a:rPr>
            </a:br>
            <a:r>
              <a:rPr lang="nl-NL" dirty="0">
                <a:solidFill>
                  <a:srgbClr val="00B0F0"/>
                </a:solidFill>
              </a:rPr>
              <a:t>Vrijwel volledig overeenkomstig?</a:t>
            </a:r>
          </a:p>
          <a:p>
            <a:endParaRPr lang="nl-NL" sz="2000" dirty="0">
              <a:solidFill>
                <a:srgbClr val="00B0F0"/>
              </a:solidFill>
            </a:endParaRPr>
          </a:p>
          <a:p>
            <a:r>
              <a:rPr lang="nl-NL" sz="2000" dirty="0">
                <a:solidFill>
                  <a:srgbClr val="00B0F0"/>
                </a:solidFill>
              </a:rPr>
              <a:t>Wereldwijd is de manier waarop met het virus wordt omgegaan in 1918 en 2020 vergelijkbaar.</a:t>
            </a:r>
          </a:p>
          <a:p>
            <a:endParaRPr lang="nl-NL" sz="2000" dirty="0">
              <a:solidFill>
                <a:srgbClr val="00B0F0"/>
              </a:solidFill>
            </a:endParaRPr>
          </a:p>
          <a:p>
            <a:r>
              <a:rPr lang="nl-NL" sz="2000" dirty="0">
                <a:solidFill>
                  <a:srgbClr val="00B0F0"/>
                </a:solidFill>
              </a:rPr>
              <a:t>Overal nemen overheden maatregelen.</a:t>
            </a:r>
          </a:p>
          <a:p>
            <a:r>
              <a:rPr lang="nl-NL" sz="2000" dirty="0">
                <a:solidFill>
                  <a:srgbClr val="00B0F0"/>
                </a:solidFill>
              </a:rPr>
              <a:t>In verschillende landen zijn er strenge </a:t>
            </a:r>
            <a:r>
              <a:rPr lang="nl-NL" sz="2000" dirty="0" err="1">
                <a:solidFill>
                  <a:srgbClr val="00B0F0"/>
                </a:solidFill>
              </a:rPr>
              <a:t>lockdowns</a:t>
            </a:r>
            <a:endParaRPr lang="nl-NL" sz="2000" dirty="0">
              <a:solidFill>
                <a:srgbClr val="00B0F0"/>
              </a:solidFill>
            </a:endParaRPr>
          </a:p>
          <a:p>
            <a:endParaRPr lang="nl-NL" sz="2000" dirty="0">
              <a:solidFill>
                <a:srgbClr val="00B0F0"/>
              </a:solidFill>
            </a:endParaRPr>
          </a:p>
          <a:p>
            <a:r>
              <a:rPr lang="nl-NL" sz="2000" dirty="0">
                <a:solidFill>
                  <a:srgbClr val="00B0F0"/>
                </a:solidFill>
              </a:rPr>
              <a:t>Veel landen versoepelen wanneer het kan en wanneer men wil</a:t>
            </a:r>
          </a:p>
          <a:p>
            <a:endParaRPr lang="nl-NL" sz="2000" dirty="0">
              <a:solidFill>
                <a:srgbClr val="00B0F0"/>
              </a:solidFill>
            </a:endParaRPr>
          </a:p>
          <a:p>
            <a:r>
              <a:rPr lang="nl-NL" sz="2000" dirty="0">
                <a:solidFill>
                  <a:srgbClr val="00B0F0"/>
                </a:solidFill>
              </a:rPr>
              <a:t>Veel verschillende factoren bepalen hoe de maatregelen worden genomen.</a:t>
            </a:r>
          </a:p>
          <a:p>
            <a:endParaRPr lang="nl-NL" sz="2000" dirty="0">
              <a:solidFill>
                <a:srgbClr val="00B0F0"/>
              </a:solidFill>
            </a:endParaRPr>
          </a:p>
          <a:p>
            <a:r>
              <a:rPr lang="nl-NL" sz="2000" dirty="0">
                <a:solidFill>
                  <a:srgbClr val="00B0F0"/>
                </a:solidFill>
              </a:rPr>
              <a:t>Er ontstaat discussie over wat goed is, wat mag en welke kennis er nodig is.</a:t>
            </a:r>
          </a:p>
          <a:p>
            <a:endParaRPr lang="nl-NL" sz="2000" dirty="0">
              <a:solidFill>
                <a:srgbClr val="00B0F0"/>
              </a:solidFill>
            </a:endParaRPr>
          </a:p>
        </p:txBody>
      </p:sp>
    </p:spTree>
    <p:extLst>
      <p:ext uri="{BB962C8B-B14F-4D97-AF65-F5344CB8AC3E}">
        <p14:creationId xmlns:p14="http://schemas.microsoft.com/office/powerpoint/2010/main" val="27942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F1882B4-031B-4F2C-9CD5-FD9759B89928}"/>
              </a:ext>
            </a:extLst>
          </p:cNvPr>
          <p:cNvSpPr>
            <a:spLocks noGrp="1"/>
          </p:cNvSpPr>
          <p:nvPr>
            <p:ph sz="quarter" idx="13"/>
          </p:nvPr>
        </p:nvSpPr>
        <p:spPr/>
        <p:txBody>
          <a:bodyPr/>
          <a:lstStyle/>
          <a:p>
            <a:r>
              <a:rPr lang="nl-NL" dirty="0">
                <a:hlinkClick r:id="rId2"/>
              </a:rPr>
              <a:t>https://edition.cnn.com/2020/08/19/us/schools-flu-pandemic-1918-trnd/index.html</a:t>
            </a:r>
            <a:endParaRPr lang="nl-NL" dirty="0"/>
          </a:p>
          <a:p>
            <a:r>
              <a:rPr lang="nl-NL" dirty="0">
                <a:hlinkClick r:id="rId2"/>
              </a:rPr>
              <a:t>https://edition.cnn.com/2020/08/19/us/schools-flu-pandemic-1918-trnd/index.html</a:t>
            </a:r>
            <a:endParaRPr lang="nl-NL" dirty="0"/>
          </a:p>
          <a:p>
            <a:r>
              <a:rPr lang="nl-NL" dirty="0">
                <a:hlinkClick r:id="rId3"/>
              </a:rPr>
              <a:t>https://www.historischnieuwsblad.nl/de-spaanse-griep-in-nederland/</a:t>
            </a:r>
            <a:endParaRPr lang="nl-NL" dirty="0"/>
          </a:p>
          <a:p>
            <a:r>
              <a:rPr lang="nl-NL" dirty="0"/>
              <a:t>Afbeeldingen via bovenstaande en/of google</a:t>
            </a:r>
          </a:p>
        </p:txBody>
      </p:sp>
      <p:sp>
        <p:nvSpPr>
          <p:cNvPr id="3" name="Titel 2">
            <a:extLst>
              <a:ext uri="{FF2B5EF4-FFF2-40B4-BE49-F238E27FC236}">
                <a16:creationId xmlns:a16="http://schemas.microsoft.com/office/drawing/2014/main" id="{29B482E8-8362-4ABF-A0B0-1FE21FF1A476}"/>
              </a:ext>
            </a:extLst>
          </p:cNvPr>
          <p:cNvSpPr>
            <a:spLocks noGrp="1"/>
          </p:cNvSpPr>
          <p:nvPr>
            <p:ph type="title"/>
          </p:nvPr>
        </p:nvSpPr>
        <p:spPr/>
        <p:txBody>
          <a:bodyPr/>
          <a:lstStyle/>
          <a:p>
            <a:r>
              <a:rPr lang="nl-NL" dirty="0"/>
              <a:t>Bronnen</a:t>
            </a:r>
          </a:p>
        </p:txBody>
      </p:sp>
    </p:spTree>
    <p:extLst>
      <p:ext uri="{BB962C8B-B14F-4D97-AF65-F5344CB8AC3E}">
        <p14:creationId xmlns:p14="http://schemas.microsoft.com/office/powerpoint/2010/main" val="205287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F67ECC1-1FC7-4D56-B280-2B14EE34B209}"/>
              </a:ext>
            </a:extLst>
          </p:cNvPr>
          <p:cNvSpPr>
            <a:spLocks noGrp="1"/>
          </p:cNvSpPr>
          <p:nvPr>
            <p:ph idx="1"/>
          </p:nvPr>
        </p:nvSpPr>
        <p:spPr/>
        <p:txBody>
          <a:bodyPr>
            <a:normAutofit/>
          </a:bodyPr>
          <a:lstStyle/>
          <a:p>
            <a:pPr marL="0" indent="0">
              <a:buNone/>
            </a:pPr>
            <a:r>
              <a:rPr lang="nl-NL" sz="4000" dirty="0">
                <a:solidFill>
                  <a:schemeClr val="tx1"/>
                </a:solidFill>
              </a:rPr>
              <a:t>clip 8 min. Spaanse Griep in NL</a:t>
            </a:r>
          </a:p>
          <a:p>
            <a:pPr marL="0" indent="0">
              <a:buNone/>
            </a:pPr>
            <a:r>
              <a:rPr lang="nl-NL" sz="5400" dirty="0">
                <a:solidFill>
                  <a:schemeClr val="tx1"/>
                </a:solidFill>
                <a:hlinkClick r:id="rId2">
                  <a:extLst>
                    <a:ext uri="{A12FA001-AC4F-418D-AE19-62706E023703}">
                      <ahyp:hlinkClr xmlns:ahyp="http://schemas.microsoft.com/office/drawing/2018/hyperlinkcolor" val="tx"/>
                    </a:ext>
                  </a:extLst>
                </a:hlinkClick>
              </a:rPr>
              <a:t>https://www.youtube.com/watch?v=ctWGegAG1qk</a:t>
            </a:r>
            <a:r>
              <a:rPr lang="nl-NL" sz="2800" dirty="0">
                <a:hlinkClick r:id="rId2"/>
              </a:rPr>
              <a:t>www.youtube.com/watch?v=ctWGegAG1qk</a:t>
            </a:r>
            <a:endParaRPr lang="nl-NL" dirty="0"/>
          </a:p>
        </p:txBody>
      </p:sp>
      <p:sp>
        <p:nvSpPr>
          <p:cNvPr id="3" name="Titel 2">
            <a:extLst>
              <a:ext uri="{FF2B5EF4-FFF2-40B4-BE49-F238E27FC236}">
                <a16:creationId xmlns:a16="http://schemas.microsoft.com/office/drawing/2014/main" id="{C3F23E43-2793-47F1-A327-C99C1D17CEE7}"/>
              </a:ext>
            </a:extLst>
          </p:cNvPr>
          <p:cNvSpPr>
            <a:spLocks noGrp="1"/>
          </p:cNvSpPr>
          <p:nvPr>
            <p:ph type="title"/>
          </p:nvPr>
        </p:nvSpPr>
        <p:spPr/>
        <p:txBody>
          <a:bodyPr/>
          <a:lstStyle/>
          <a:p>
            <a:r>
              <a:rPr lang="nl-NL" dirty="0"/>
              <a:t>1. Andere Tijden</a:t>
            </a:r>
            <a:br>
              <a:rPr lang="nl-NL" dirty="0"/>
            </a:br>
            <a:br>
              <a:rPr lang="nl-NL" dirty="0"/>
            </a:br>
            <a:endParaRPr lang="nl-NL" dirty="0"/>
          </a:p>
        </p:txBody>
      </p:sp>
    </p:spTree>
    <p:extLst>
      <p:ext uri="{BB962C8B-B14F-4D97-AF65-F5344CB8AC3E}">
        <p14:creationId xmlns:p14="http://schemas.microsoft.com/office/powerpoint/2010/main" val="133852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a:p>
        </p:txBody>
      </p:sp>
      <p:sp>
        <p:nvSpPr>
          <p:cNvPr id="3" name="Titel 2"/>
          <p:cNvSpPr>
            <a:spLocks noGrp="1"/>
          </p:cNvSpPr>
          <p:nvPr>
            <p:ph type="title"/>
          </p:nvPr>
        </p:nvSpPr>
        <p:spPr>
          <a:xfrm>
            <a:off x="707570" y="548792"/>
            <a:ext cx="10948136" cy="4952492"/>
          </a:xfrm>
        </p:spPr>
        <p:txBody>
          <a:bodyPr/>
          <a:lstStyle/>
          <a:p>
            <a:r>
              <a:rPr lang="nl-NL" dirty="0">
                <a:solidFill>
                  <a:schemeClr val="tx1"/>
                </a:solidFill>
              </a:rPr>
              <a:t>Kies een exit-ticket</a:t>
            </a:r>
            <a:endParaRPr lang="nl-NL" dirty="0"/>
          </a:p>
        </p:txBody>
      </p:sp>
      <p:pic>
        <p:nvPicPr>
          <p:cNvPr id="4" name="Afbeelding 3"/>
          <p:cNvPicPr>
            <a:picLocks noChangeAspect="1"/>
          </p:cNvPicPr>
          <p:nvPr/>
        </p:nvPicPr>
        <p:blipFill rotWithShape="1">
          <a:blip r:embed="rId2"/>
          <a:srcRect l="25211" t="27621" r="25865" b="19046"/>
          <a:stretch/>
        </p:blipFill>
        <p:spPr>
          <a:xfrm>
            <a:off x="0" y="-19801"/>
            <a:ext cx="12192000" cy="6877801"/>
          </a:xfrm>
          <a:prstGeom prst="rect">
            <a:avLst/>
          </a:prstGeom>
        </p:spPr>
      </p:pic>
      <p:sp>
        <p:nvSpPr>
          <p:cNvPr id="5" name="Rechthoek 4"/>
          <p:cNvSpPr/>
          <p:nvPr/>
        </p:nvSpPr>
        <p:spPr>
          <a:xfrm>
            <a:off x="5069725" y="3244334"/>
            <a:ext cx="2052550" cy="369332"/>
          </a:xfrm>
          <a:prstGeom prst="rect">
            <a:avLst/>
          </a:prstGeom>
        </p:spPr>
        <p:txBody>
          <a:bodyPr wrap="none">
            <a:spAutoFit/>
          </a:bodyPr>
          <a:lstStyle/>
          <a:p>
            <a:r>
              <a:rPr lang="nl-NL" dirty="0"/>
              <a:t>Kies een exit-ticket</a:t>
            </a:r>
          </a:p>
        </p:txBody>
      </p:sp>
    </p:spTree>
    <p:extLst>
      <p:ext uri="{BB962C8B-B14F-4D97-AF65-F5344CB8AC3E}">
        <p14:creationId xmlns:p14="http://schemas.microsoft.com/office/powerpoint/2010/main" val="122440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a:p>
        </p:txBody>
      </p:sp>
      <p:sp>
        <p:nvSpPr>
          <p:cNvPr id="3" name="Titel 2"/>
          <p:cNvSpPr>
            <a:spLocks noGrp="1"/>
          </p:cNvSpPr>
          <p:nvPr>
            <p:ph type="title"/>
          </p:nvPr>
        </p:nvSpPr>
        <p:spPr>
          <a:xfrm>
            <a:off x="707570" y="548792"/>
            <a:ext cx="10948136" cy="4952492"/>
          </a:xfrm>
        </p:spPr>
        <p:txBody>
          <a:bodyPr/>
          <a:lstStyle/>
          <a:p>
            <a:r>
              <a:rPr lang="nl-NL" dirty="0">
                <a:solidFill>
                  <a:schemeClr val="tx1"/>
                </a:solidFill>
              </a:rPr>
              <a:t>Kies een exit-ticket</a:t>
            </a:r>
            <a:endParaRPr lang="nl-NL" dirty="0"/>
          </a:p>
        </p:txBody>
      </p:sp>
      <p:sp>
        <p:nvSpPr>
          <p:cNvPr id="5" name="Rechthoek 4"/>
          <p:cNvSpPr/>
          <p:nvPr/>
        </p:nvSpPr>
        <p:spPr>
          <a:xfrm>
            <a:off x="5069725" y="3244334"/>
            <a:ext cx="2052550" cy="369332"/>
          </a:xfrm>
          <a:prstGeom prst="rect">
            <a:avLst/>
          </a:prstGeom>
        </p:spPr>
        <p:txBody>
          <a:bodyPr wrap="none">
            <a:spAutoFit/>
          </a:bodyPr>
          <a:lstStyle/>
          <a:p>
            <a:r>
              <a:rPr lang="nl-NL" dirty="0"/>
              <a:t>Kies een exit-ticket</a:t>
            </a:r>
          </a:p>
        </p:txBody>
      </p:sp>
      <p:pic>
        <p:nvPicPr>
          <p:cNvPr id="6" name="Afbeelding 5"/>
          <p:cNvPicPr>
            <a:picLocks noChangeAspect="1"/>
          </p:cNvPicPr>
          <p:nvPr/>
        </p:nvPicPr>
        <p:blipFill rotWithShape="1">
          <a:blip r:embed="rId2"/>
          <a:srcRect l="25211" t="21393" r="25865" b="25387"/>
          <a:stretch/>
        </p:blipFill>
        <p:spPr>
          <a:xfrm>
            <a:off x="0" y="2075"/>
            <a:ext cx="12192000" cy="6855925"/>
          </a:xfrm>
          <a:prstGeom prst="rect">
            <a:avLst/>
          </a:prstGeom>
        </p:spPr>
      </p:pic>
    </p:spTree>
    <p:extLst>
      <p:ext uri="{BB962C8B-B14F-4D97-AF65-F5344CB8AC3E}">
        <p14:creationId xmlns:p14="http://schemas.microsoft.com/office/powerpoint/2010/main" val="2034865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a:p>
        </p:txBody>
      </p:sp>
      <p:sp>
        <p:nvSpPr>
          <p:cNvPr id="3" name="Titel 2"/>
          <p:cNvSpPr>
            <a:spLocks noGrp="1"/>
          </p:cNvSpPr>
          <p:nvPr>
            <p:ph type="title"/>
          </p:nvPr>
        </p:nvSpPr>
        <p:spPr>
          <a:xfrm>
            <a:off x="707570" y="548792"/>
            <a:ext cx="10948136" cy="4952492"/>
          </a:xfrm>
        </p:spPr>
        <p:txBody>
          <a:bodyPr/>
          <a:lstStyle/>
          <a:p>
            <a:r>
              <a:rPr lang="nl-NL" dirty="0">
                <a:solidFill>
                  <a:schemeClr val="tx1"/>
                </a:solidFill>
              </a:rPr>
              <a:t>Kies een exit-ticket</a:t>
            </a:r>
            <a:endParaRPr lang="nl-NL" dirty="0"/>
          </a:p>
        </p:txBody>
      </p:sp>
      <p:sp>
        <p:nvSpPr>
          <p:cNvPr id="5" name="Rechthoek 4"/>
          <p:cNvSpPr/>
          <p:nvPr/>
        </p:nvSpPr>
        <p:spPr>
          <a:xfrm>
            <a:off x="5069725" y="3244334"/>
            <a:ext cx="2052550" cy="369332"/>
          </a:xfrm>
          <a:prstGeom prst="rect">
            <a:avLst/>
          </a:prstGeom>
        </p:spPr>
        <p:txBody>
          <a:bodyPr wrap="none">
            <a:spAutoFit/>
          </a:bodyPr>
          <a:lstStyle/>
          <a:p>
            <a:r>
              <a:rPr lang="nl-NL" dirty="0"/>
              <a:t>Kies een exit-ticket</a:t>
            </a:r>
          </a:p>
        </p:txBody>
      </p:sp>
      <p:pic>
        <p:nvPicPr>
          <p:cNvPr id="4" name="Afbeelding 3"/>
          <p:cNvPicPr>
            <a:picLocks noChangeAspect="1"/>
          </p:cNvPicPr>
          <p:nvPr/>
        </p:nvPicPr>
        <p:blipFill rotWithShape="1">
          <a:blip r:embed="rId2"/>
          <a:srcRect l="25085" t="21730" r="26117" b="24711"/>
          <a:stretch/>
        </p:blipFill>
        <p:spPr>
          <a:xfrm>
            <a:off x="0" y="1"/>
            <a:ext cx="12192000" cy="6858000"/>
          </a:xfrm>
          <a:prstGeom prst="rect">
            <a:avLst/>
          </a:prstGeom>
        </p:spPr>
      </p:pic>
    </p:spTree>
    <p:extLst>
      <p:ext uri="{BB962C8B-B14F-4D97-AF65-F5344CB8AC3E}">
        <p14:creationId xmlns:p14="http://schemas.microsoft.com/office/powerpoint/2010/main" val="2168892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a:p>
        </p:txBody>
      </p:sp>
      <p:sp>
        <p:nvSpPr>
          <p:cNvPr id="3" name="Titel 2"/>
          <p:cNvSpPr>
            <a:spLocks noGrp="1"/>
          </p:cNvSpPr>
          <p:nvPr>
            <p:ph type="title"/>
          </p:nvPr>
        </p:nvSpPr>
        <p:spPr>
          <a:xfrm>
            <a:off x="707570" y="548792"/>
            <a:ext cx="10948136" cy="4952492"/>
          </a:xfrm>
        </p:spPr>
        <p:txBody>
          <a:bodyPr/>
          <a:lstStyle/>
          <a:p>
            <a:r>
              <a:rPr lang="nl-NL" dirty="0">
                <a:solidFill>
                  <a:schemeClr val="tx1"/>
                </a:solidFill>
              </a:rPr>
              <a:t>Kies een exit-ticket</a:t>
            </a:r>
            <a:endParaRPr lang="nl-NL" dirty="0"/>
          </a:p>
        </p:txBody>
      </p:sp>
      <p:sp>
        <p:nvSpPr>
          <p:cNvPr id="5" name="Rechthoek 4"/>
          <p:cNvSpPr/>
          <p:nvPr/>
        </p:nvSpPr>
        <p:spPr>
          <a:xfrm>
            <a:off x="5069725" y="3244334"/>
            <a:ext cx="2052550" cy="369332"/>
          </a:xfrm>
          <a:prstGeom prst="rect">
            <a:avLst/>
          </a:prstGeom>
        </p:spPr>
        <p:txBody>
          <a:bodyPr wrap="none">
            <a:spAutoFit/>
          </a:bodyPr>
          <a:lstStyle/>
          <a:p>
            <a:r>
              <a:rPr lang="nl-NL" dirty="0"/>
              <a:t>Kies een exit-ticket</a:t>
            </a:r>
          </a:p>
        </p:txBody>
      </p:sp>
      <p:pic>
        <p:nvPicPr>
          <p:cNvPr id="6" name="Afbeelding 5"/>
          <p:cNvPicPr>
            <a:picLocks noChangeAspect="1"/>
          </p:cNvPicPr>
          <p:nvPr/>
        </p:nvPicPr>
        <p:blipFill rotWithShape="1">
          <a:blip r:embed="rId2"/>
          <a:srcRect l="25147" t="19592" r="26308" b="25725"/>
          <a:stretch/>
        </p:blipFill>
        <p:spPr>
          <a:xfrm>
            <a:off x="0" y="0"/>
            <a:ext cx="12192000" cy="6858000"/>
          </a:xfrm>
          <a:prstGeom prst="rect">
            <a:avLst/>
          </a:prstGeom>
        </p:spPr>
      </p:pic>
    </p:spTree>
    <p:extLst>
      <p:ext uri="{BB962C8B-B14F-4D97-AF65-F5344CB8AC3E}">
        <p14:creationId xmlns:p14="http://schemas.microsoft.com/office/powerpoint/2010/main" val="3607567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F016E9F-1433-4C63-BEF7-F3F8F9BC23FD}"/>
              </a:ext>
            </a:extLst>
          </p:cNvPr>
          <p:cNvSpPr>
            <a:spLocks noGrp="1"/>
          </p:cNvSpPr>
          <p:nvPr>
            <p:ph type="title"/>
          </p:nvPr>
        </p:nvSpPr>
        <p:spPr/>
        <p:txBody>
          <a:bodyPr/>
          <a:lstStyle/>
          <a:p>
            <a:r>
              <a:rPr lang="nl-NL" dirty="0"/>
              <a:t>Einde</a:t>
            </a:r>
          </a:p>
        </p:txBody>
      </p:sp>
    </p:spTree>
    <p:extLst>
      <p:ext uri="{BB962C8B-B14F-4D97-AF65-F5344CB8AC3E}">
        <p14:creationId xmlns:p14="http://schemas.microsoft.com/office/powerpoint/2010/main" val="298545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86D27-68F1-47B9-A6E0-2CEAFAEB2F41}"/>
              </a:ext>
            </a:extLst>
          </p:cNvPr>
          <p:cNvSpPr>
            <a:spLocks noGrp="1"/>
          </p:cNvSpPr>
          <p:nvPr>
            <p:ph type="title"/>
          </p:nvPr>
        </p:nvSpPr>
        <p:spPr>
          <a:xfrm>
            <a:off x="631348" y="358646"/>
            <a:ext cx="3833906" cy="2278772"/>
          </a:xfrm>
        </p:spPr>
        <p:txBody>
          <a:bodyPr rtlCol="0">
            <a:normAutofit fontScale="90000"/>
          </a:bodyPr>
          <a:lstStyle/>
          <a:p>
            <a:pPr algn="ctr"/>
            <a:r>
              <a:rPr lang="nl-NL" sz="5300" dirty="0"/>
              <a:t>2. </a:t>
            </a:r>
            <a:r>
              <a:rPr lang="nl-NL" sz="5300" dirty="0">
                <a:solidFill>
                  <a:schemeClr val="tx1"/>
                </a:solidFill>
              </a:rPr>
              <a:t>Een vergelijkende kennistest </a:t>
            </a:r>
            <a:br>
              <a:rPr lang="nl-NL" sz="4000" dirty="0">
                <a:solidFill>
                  <a:srgbClr val="00B0F0"/>
                </a:solidFill>
              </a:rPr>
            </a:br>
            <a:br>
              <a:rPr lang="nl-NL" sz="4000" dirty="0">
                <a:solidFill>
                  <a:srgbClr val="00B0F0"/>
                </a:solidFill>
              </a:rPr>
            </a:br>
            <a:r>
              <a:rPr lang="nl-NL" sz="4000" dirty="0"/>
              <a:t>2020 en 1918 vergelijken, kan dat wel?</a:t>
            </a:r>
            <a:br>
              <a:rPr lang="nl-NL" dirty="0"/>
            </a:br>
            <a:br>
              <a:rPr lang="nl-NL" dirty="0"/>
            </a:br>
            <a:r>
              <a:rPr lang="nl-NL" dirty="0"/>
              <a:t>Vroeger was alles…</a:t>
            </a:r>
          </a:p>
        </p:txBody>
      </p:sp>
      <p:sp>
        <p:nvSpPr>
          <p:cNvPr id="3" name="Tijdelijke aanduiding voor inhoud 2">
            <a:extLst>
              <a:ext uri="{FF2B5EF4-FFF2-40B4-BE49-F238E27FC236}">
                <a16:creationId xmlns:a16="http://schemas.microsoft.com/office/drawing/2014/main" id="{4890876D-147F-4718-97A1-D749D03B8512}"/>
              </a:ext>
            </a:extLst>
          </p:cNvPr>
          <p:cNvSpPr>
            <a:spLocks noGrp="1"/>
          </p:cNvSpPr>
          <p:nvPr>
            <p:ph idx="1"/>
          </p:nvPr>
        </p:nvSpPr>
        <p:spPr/>
        <p:txBody>
          <a:bodyPr rtlCol="0">
            <a:normAutofit/>
          </a:bodyPr>
          <a:lstStyle/>
          <a:p>
            <a:pPr marL="0" lvl="0" indent="0" rtl="0">
              <a:lnSpc>
                <a:spcPct val="100000"/>
              </a:lnSpc>
              <a:spcAft>
                <a:spcPts val="2400"/>
              </a:spcAft>
              <a:buNone/>
            </a:pPr>
            <a:r>
              <a:rPr lang="nl-NL" sz="3200" dirty="0">
                <a:solidFill>
                  <a:prstClr val="black">
                    <a:lumMod val="85000"/>
                    <a:lumOff val="15000"/>
                  </a:prstClr>
                </a:solidFill>
                <a:cs typeface="Segoe UI" panose="020B0502040204020203" pitchFamily="34" charset="0"/>
              </a:rPr>
              <a:t>Beter!</a:t>
            </a:r>
          </a:p>
          <a:p>
            <a:pPr marL="0" lvl="0" indent="0" rtl="0">
              <a:lnSpc>
                <a:spcPct val="100000"/>
              </a:lnSpc>
              <a:spcAft>
                <a:spcPts val="2400"/>
              </a:spcAft>
              <a:buNone/>
            </a:pPr>
            <a:r>
              <a:rPr lang="nl-NL" sz="3200" dirty="0">
                <a:solidFill>
                  <a:prstClr val="black">
                    <a:lumMod val="85000"/>
                    <a:lumOff val="15000"/>
                  </a:prstClr>
                </a:solidFill>
                <a:cs typeface="Segoe UI" panose="020B0502040204020203" pitchFamily="34" charset="0"/>
              </a:rPr>
              <a:t>Slechter, ze hadden nog geen … etc. enz.</a:t>
            </a:r>
          </a:p>
          <a:p>
            <a:pPr marL="0" lvl="0" indent="0" rtl="0">
              <a:lnSpc>
                <a:spcPct val="100000"/>
              </a:lnSpc>
              <a:spcAft>
                <a:spcPts val="2400"/>
              </a:spcAft>
              <a:buNone/>
            </a:pPr>
            <a:r>
              <a:rPr lang="nl-NL" sz="3200" dirty="0">
                <a:solidFill>
                  <a:prstClr val="black">
                    <a:lumMod val="85000"/>
                    <a:lumOff val="15000"/>
                  </a:prstClr>
                </a:solidFill>
                <a:cs typeface="Segoe UI" panose="020B0502040204020203" pitchFamily="34" charset="0"/>
              </a:rPr>
              <a:t>Hetzelfde, maar een beetje ouderwets.</a:t>
            </a:r>
          </a:p>
          <a:p>
            <a:pPr marL="0" lvl="0" indent="0" rtl="0">
              <a:lnSpc>
                <a:spcPct val="100000"/>
              </a:lnSpc>
              <a:spcAft>
                <a:spcPts val="2400"/>
              </a:spcAft>
              <a:buNone/>
            </a:pPr>
            <a:r>
              <a:rPr lang="nl-NL" sz="3200" dirty="0">
                <a:solidFill>
                  <a:prstClr val="black">
                    <a:lumMod val="85000"/>
                    <a:lumOff val="15000"/>
                  </a:prstClr>
                </a:solidFill>
                <a:cs typeface="Segoe UI" panose="020B0502040204020203" pitchFamily="34" charset="0"/>
              </a:rPr>
              <a:t>Anders en niet te vergelijken.</a:t>
            </a:r>
          </a:p>
        </p:txBody>
      </p:sp>
      <p:sp>
        <p:nvSpPr>
          <p:cNvPr id="4" name="Ovaal 3" descr="decoratief element">
            <a:extLst>
              <a:ext uri="{FF2B5EF4-FFF2-40B4-BE49-F238E27FC236}">
                <a16:creationId xmlns:a16="http://schemas.microsoft.com/office/drawing/2014/main" id="{F04472FF-5CE9-4C28-A4FF-E178C31EC58A}"/>
              </a:ext>
              <a:ext uri="{C183D7F6-B498-43B3-948B-1728B52AA6E4}">
                <adec:decorative xmlns:adec="http://schemas.microsoft.com/office/drawing/2017/decorative" val="1"/>
              </a:ext>
            </a:extLst>
          </p:cNvPr>
          <p:cNvSpPr/>
          <p:nvPr/>
        </p:nvSpPr>
        <p:spPr>
          <a:xfrm>
            <a:off x="5647050" y="1504950"/>
            <a:ext cx="468000" cy="468000"/>
          </a:xfrm>
          <a:prstGeom prst="ellipse">
            <a:avLst/>
          </a:prstGeom>
          <a:solidFill>
            <a:schemeClr val="tx1"/>
          </a:solidFill>
          <a:ln w="28575">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latin typeface="+mj-lt"/>
            </a:endParaRPr>
          </a:p>
        </p:txBody>
      </p:sp>
      <p:sp>
        <p:nvSpPr>
          <p:cNvPr id="5" name="Tekstvak 4">
            <a:extLst>
              <a:ext uri="{FF2B5EF4-FFF2-40B4-BE49-F238E27FC236}">
                <a16:creationId xmlns:a16="http://schemas.microsoft.com/office/drawing/2014/main" id="{CFC6C871-D206-4292-AECC-3EBF29BE656A}"/>
              </a:ext>
            </a:extLst>
          </p:cNvPr>
          <p:cNvSpPr txBox="1"/>
          <p:nvPr/>
        </p:nvSpPr>
        <p:spPr>
          <a:xfrm>
            <a:off x="5712706" y="1528249"/>
            <a:ext cx="333375" cy="400110"/>
          </a:xfrm>
          <a:prstGeom prst="rect">
            <a:avLst/>
          </a:prstGeom>
          <a:noFill/>
        </p:spPr>
        <p:txBody>
          <a:bodyPr wrap="square" rtlCol="0">
            <a:spAutoFit/>
          </a:bodyPr>
          <a:lstStyle/>
          <a:p>
            <a:pPr rtl="0"/>
            <a:r>
              <a:rPr lang="nl-NL" sz="2000">
                <a:solidFill>
                  <a:schemeClr val="bg1"/>
                </a:solidFill>
                <a:latin typeface="+mj-lt"/>
                <a:cs typeface="Segoe UI Semibold" panose="020B0702040204020203" pitchFamily="34" charset="0"/>
              </a:rPr>
              <a:t>1</a:t>
            </a:r>
          </a:p>
        </p:txBody>
      </p:sp>
      <p:sp>
        <p:nvSpPr>
          <p:cNvPr id="6" name="Ovaal 5" descr="decoratief element">
            <a:extLst>
              <a:ext uri="{FF2B5EF4-FFF2-40B4-BE49-F238E27FC236}">
                <a16:creationId xmlns:a16="http://schemas.microsoft.com/office/drawing/2014/main" id="{2914446E-8D49-40FF-8036-3BE0DA8E5B5A}"/>
              </a:ext>
              <a:ext uri="{C183D7F6-B498-43B3-948B-1728B52AA6E4}">
                <adec:decorative xmlns:adec="http://schemas.microsoft.com/office/drawing/2017/decorative" val="1"/>
              </a:ext>
            </a:extLst>
          </p:cNvPr>
          <p:cNvSpPr/>
          <p:nvPr/>
        </p:nvSpPr>
        <p:spPr>
          <a:xfrm>
            <a:off x="5647050" y="2449624"/>
            <a:ext cx="468000" cy="468000"/>
          </a:xfrm>
          <a:prstGeom prst="ellipse">
            <a:avLst/>
          </a:prstGeom>
          <a:solidFill>
            <a:schemeClr val="tx1"/>
          </a:solidFill>
          <a:ln w="28575">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latin typeface="+mj-lt"/>
            </a:endParaRPr>
          </a:p>
        </p:txBody>
      </p:sp>
      <p:sp>
        <p:nvSpPr>
          <p:cNvPr id="7" name="Tekstvak 6">
            <a:extLst>
              <a:ext uri="{FF2B5EF4-FFF2-40B4-BE49-F238E27FC236}">
                <a16:creationId xmlns:a16="http://schemas.microsoft.com/office/drawing/2014/main" id="{743E3861-81FF-4843-A74C-8C4C7AE9AA66}"/>
              </a:ext>
            </a:extLst>
          </p:cNvPr>
          <p:cNvSpPr txBox="1"/>
          <p:nvPr/>
        </p:nvSpPr>
        <p:spPr>
          <a:xfrm>
            <a:off x="5713853" y="2481715"/>
            <a:ext cx="333375" cy="400110"/>
          </a:xfrm>
          <a:prstGeom prst="rect">
            <a:avLst/>
          </a:prstGeom>
          <a:noFill/>
        </p:spPr>
        <p:txBody>
          <a:bodyPr wrap="square" rtlCol="0">
            <a:spAutoFit/>
          </a:bodyPr>
          <a:lstStyle/>
          <a:p>
            <a:pPr rtl="0"/>
            <a:r>
              <a:rPr lang="nl-NL" sz="2000">
                <a:solidFill>
                  <a:schemeClr val="bg1"/>
                </a:solidFill>
                <a:latin typeface="+mj-lt"/>
                <a:cs typeface="Segoe UI Semibold" panose="020B0702040204020203" pitchFamily="34" charset="0"/>
              </a:rPr>
              <a:t>2</a:t>
            </a:r>
          </a:p>
        </p:txBody>
      </p:sp>
      <p:sp>
        <p:nvSpPr>
          <p:cNvPr id="8" name="Ovaal 7" descr="decoratief element">
            <a:extLst>
              <a:ext uri="{FF2B5EF4-FFF2-40B4-BE49-F238E27FC236}">
                <a16:creationId xmlns:a16="http://schemas.microsoft.com/office/drawing/2014/main" id="{85A882D0-618F-4C0E-BCB7-2590F780786D}"/>
              </a:ext>
              <a:ext uri="{C183D7F6-B498-43B3-948B-1728B52AA6E4}">
                <adec:decorative xmlns:adec="http://schemas.microsoft.com/office/drawing/2017/decorative" val="1"/>
              </a:ext>
            </a:extLst>
          </p:cNvPr>
          <p:cNvSpPr/>
          <p:nvPr/>
        </p:nvSpPr>
        <p:spPr>
          <a:xfrm>
            <a:off x="5647050" y="3803357"/>
            <a:ext cx="468000" cy="468000"/>
          </a:xfrm>
          <a:prstGeom prst="ellipse">
            <a:avLst/>
          </a:prstGeom>
          <a:solidFill>
            <a:schemeClr val="tx1"/>
          </a:solidFill>
          <a:ln w="28575">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latin typeface="+mj-lt"/>
            </a:endParaRPr>
          </a:p>
        </p:txBody>
      </p:sp>
      <p:sp>
        <p:nvSpPr>
          <p:cNvPr id="9" name="Tekstvak 8">
            <a:extLst>
              <a:ext uri="{FF2B5EF4-FFF2-40B4-BE49-F238E27FC236}">
                <a16:creationId xmlns:a16="http://schemas.microsoft.com/office/drawing/2014/main" id="{78F23F82-8FBB-4514-9D10-63CF6BF149CC}"/>
              </a:ext>
            </a:extLst>
          </p:cNvPr>
          <p:cNvSpPr txBox="1"/>
          <p:nvPr/>
        </p:nvSpPr>
        <p:spPr>
          <a:xfrm>
            <a:off x="5713853" y="3844240"/>
            <a:ext cx="333375" cy="400110"/>
          </a:xfrm>
          <a:prstGeom prst="rect">
            <a:avLst/>
          </a:prstGeom>
          <a:noFill/>
        </p:spPr>
        <p:txBody>
          <a:bodyPr wrap="square" rtlCol="0">
            <a:spAutoFit/>
          </a:bodyPr>
          <a:lstStyle/>
          <a:p>
            <a:pPr rtl="0"/>
            <a:r>
              <a:rPr lang="nl-NL" sz="2000">
                <a:solidFill>
                  <a:schemeClr val="bg1"/>
                </a:solidFill>
                <a:latin typeface="+mj-lt"/>
                <a:cs typeface="Segoe UI Semibold" panose="020B0702040204020203" pitchFamily="34" charset="0"/>
              </a:rPr>
              <a:t>3</a:t>
            </a:r>
          </a:p>
        </p:txBody>
      </p:sp>
      <p:sp>
        <p:nvSpPr>
          <p:cNvPr id="10" name="Ovaal 9" descr="decoratief element">
            <a:extLst>
              <a:ext uri="{FF2B5EF4-FFF2-40B4-BE49-F238E27FC236}">
                <a16:creationId xmlns:a16="http://schemas.microsoft.com/office/drawing/2014/main" id="{C5E93AB5-365F-4AC2-8A09-45510506450C}"/>
              </a:ext>
              <a:ext uri="{C183D7F6-B498-43B3-948B-1728B52AA6E4}">
                <adec:decorative xmlns:adec="http://schemas.microsoft.com/office/drawing/2017/decorative" val="1"/>
              </a:ext>
            </a:extLst>
          </p:cNvPr>
          <p:cNvSpPr/>
          <p:nvPr/>
        </p:nvSpPr>
        <p:spPr>
          <a:xfrm>
            <a:off x="5647050" y="4699136"/>
            <a:ext cx="468000" cy="468000"/>
          </a:xfrm>
          <a:prstGeom prst="ellipse">
            <a:avLst/>
          </a:prstGeom>
          <a:solidFill>
            <a:schemeClr val="tx1"/>
          </a:solidFill>
          <a:ln w="28575">
            <a:solidFill>
              <a:schemeClr val="accent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latin typeface="+mj-lt"/>
            </a:endParaRPr>
          </a:p>
        </p:txBody>
      </p:sp>
      <p:sp>
        <p:nvSpPr>
          <p:cNvPr id="11" name="Tekstvak 10">
            <a:extLst>
              <a:ext uri="{FF2B5EF4-FFF2-40B4-BE49-F238E27FC236}">
                <a16:creationId xmlns:a16="http://schemas.microsoft.com/office/drawing/2014/main" id="{09965983-80A0-4016-821C-2FFE79B6A9D3}"/>
              </a:ext>
            </a:extLst>
          </p:cNvPr>
          <p:cNvSpPr txBox="1"/>
          <p:nvPr/>
        </p:nvSpPr>
        <p:spPr>
          <a:xfrm>
            <a:off x="5713853" y="4722435"/>
            <a:ext cx="333375" cy="400110"/>
          </a:xfrm>
          <a:prstGeom prst="rect">
            <a:avLst/>
          </a:prstGeom>
          <a:noFill/>
        </p:spPr>
        <p:txBody>
          <a:bodyPr wrap="square" rtlCol="0">
            <a:spAutoFit/>
          </a:bodyPr>
          <a:lstStyle/>
          <a:p>
            <a:pPr rtl="0"/>
            <a:r>
              <a:rPr lang="nl-NL" sz="2000">
                <a:solidFill>
                  <a:schemeClr val="bg1"/>
                </a:solidFill>
                <a:latin typeface="+mj-lt"/>
                <a:cs typeface="Segoe UI Semibold" panose="020B0702040204020203" pitchFamily="34" charset="0"/>
              </a:rPr>
              <a:t>4</a:t>
            </a:r>
          </a:p>
        </p:txBody>
      </p:sp>
    </p:spTree>
    <p:extLst>
      <p:ext uri="{BB962C8B-B14F-4D97-AF65-F5344CB8AC3E}">
        <p14:creationId xmlns:p14="http://schemas.microsoft.com/office/powerpoint/2010/main" val="40856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C1445F58-7953-47AD-917A-485216F77D95}"/>
              </a:ext>
            </a:extLst>
          </p:cNvPr>
          <p:cNvSpPr>
            <a:spLocks noGrp="1"/>
          </p:cNvSpPr>
          <p:nvPr>
            <p:ph sz="quarter" idx="13"/>
          </p:nvPr>
        </p:nvSpPr>
        <p:spPr/>
        <p:txBody>
          <a:bodyPr rtlCol="0">
            <a:normAutofit fontScale="92500" lnSpcReduction="20000"/>
          </a:bodyPr>
          <a:lstStyle/>
          <a:p>
            <a:pPr marL="0" lvl="0" indent="0" rtl="0">
              <a:lnSpc>
                <a:spcPct val="100000"/>
              </a:lnSpc>
              <a:spcAft>
                <a:spcPts val="2400"/>
              </a:spcAft>
              <a:buNone/>
            </a:pPr>
            <a:r>
              <a:rPr lang="nl-NL" sz="3500" dirty="0">
                <a:solidFill>
                  <a:prstClr val="black">
                    <a:lumMod val="85000"/>
                    <a:lumOff val="15000"/>
                  </a:prstClr>
                </a:solidFill>
                <a:cs typeface="Segoe UI" panose="020B0502040204020203" pitchFamily="34" charset="0"/>
              </a:rPr>
              <a:t>Noteer je antwoord 3x als volgt:</a:t>
            </a:r>
          </a:p>
          <a:p>
            <a:pPr marL="0" lvl="0" indent="0" rtl="0">
              <a:lnSpc>
                <a:spcPct val="100000"/>
              </a:lnSpc>
              <a:spcAft>
                <a:spcPts val="2400"/>
              </a:spcAft>
              <a:buNone/>
            </a:pPr>
            <a:r>
              <a:rPr lang="nl-NL" sz="2800" dirty="0">
                <a:solidFill>
                  <a:prstClr val="black">
                    <a:lumMod val="85000"/>
                    <a:lumOff val="15000"/>
                  </a:prstClr>
                </a:solidFill>
                <a:cs typeface="Segoe UI" panose="020B0502040204020203" pitchFamily="34" charset="0"/>
              </a:rPr>
              <a:t>Overeenkomst/verschil/beiden</a:t>
            </a:r>
          </a:p>
          <a:p>
            <a:pPr marL="0" lvl="0" indent="0" rtl="0">
              <a:lnSpc>
                <a:spcPct val="100000"/>
              </a:lnSpc>
              <a:spcAft>
                <a:spcPts val="2400"/>
              </a:spcAft>
              <a:buNone/>
            </a:pPr>
            <a:r>
              <a:rPr lang="nl-NL" sz="2800" dirty="0">
                <a:solidFill>
                  <a:prstClr val="black">
                    <a:lumMod val="85000"/>
                    <a:lumOff val="15000"/>
                  </a:prstClr>
                </a:solidFill>
                <a:cs typeface="Segoe UI" panose="020B0502040204020203" pitchFamily="34" charset="0"/>
              </a:rPr>
              <a:t>Omdat:</a:t>
            </a:r>
          </a:p>
          <a:p>
            <a:pPr marL="0" lvl="0" indent="0">
              <a:lnSpc>
                <a:spcPct val="100000"/>
              </a:lnSpc>
              <a:spcAft>
                <a:spcPts val="2400"/>
              </a:spcAft>
              <a:buNone/>
            </a:pPr>
            <a:r>
              <a:rPr lang="nl-NL" sz="2800" dirty="0">
                <a:solidFill>
                  <a:prstClr val="black">
                    <a:lumMod val="85000"/>
                    <a:lumOff val="15000"/>
                  </a:prstClr>
                </a:solidFill>
                <a:cs typeface="Segoe UI" panose="020B0502040204020203" pitchFamily="34" charset="0"/>
              </a:rPr>
              <a:t>Overeenkomst/verschil/beiden</a:t>
            </a:r>
          </a:p>
          <a:p>
            <a:pPr marL="0" lvl="0" indent="0">
              <a:lnSpc>
                <a:spcPct val="100000"/>
              </a:lnSpc>
              <a:spcAft>
                <a:spcPts val="2400"/>
              </a:spcAft>
              <a:buNone/>
            </a:pPr>
            <a:r>
              <a:rPr lang="nl-NL" sz="2800" dirty="0">
                <a:solidFill>
                  <a:prstClr val="black">
                    <a:lumMod val="85000"/>
                    <a:lumOff val="15000"/>
                  </a:prstClr>
                </a:solidFill>
                <a:cs typeface="Segoe UI" panose="020B0502040204020203" pitchFamily="34" charset="0"/>
              </a:rPr>
              <a:t>Omdat:</a:t>
            </a:r>
          </a:p>
          <a:p>
            <a:pPr marL="0" lvl="0" indent="0">
              <a:lnSpc>
                <a:spcPct val="100000"/>
              </a:lnSpc>
              <a:spcAft>
                <a:spcPts val="2400"/>
              </a:spcAft>
              <a:buNone/>
            </a:pPr>
            <a:r>
              <a:rPr lang="nl-NL" sz="2800" dirty="0">
                <a:solidFill>
                  <a:prstClr val="black">
                    <a:lumMod val="85000"/>
                    <a:lumOff val="15000"/>
                  </a:prstClr>
                </a:solidFill>
                <a:cs typeface="Segoe UI" panose="020B0502040204020203" pitchFamily="34" charset="0"/>
              </a:rPr>
              <a:t>Overeenkomst/verschil/beiden</a:t>
            </a:r>
          </a:p>
          <a:p>
            <a:pPr marL="0" lvl="0" indent="0">
              <a:lnSpc>
                <a:spcPct val="100000"/>
              </a:lnSpc>
              <a:spcAft>
                <a:spcPts val="2400"/>
              </a:spcAft>
              <a:buNone/>
            </a:pPr>
            <a:r>
              <a:rPr lang="nl-NL" sz="2800" dirty="0">
                <a:solidFill>
                  <a:prstClr val="black">
                    <a:lumMod val="85000"/>
                    <a:lumOff val="15000"/>
                  </a:prstClr>
                </a:solidFill>
                <a:cs typeface="Segoe UI" panose="020B0502040204020203" pitchFamily="34" charset="0"/>
              </a:rPr>
              <a:t>Omdat:</a:t>
            </a:r>
          </a:p>
          <a:p>
            <a:pPr marL="0" lvl="0" indent="0" rtl="0">
              <a:lnSpc>
                <a:spcPct val="100000"/>
              </a:lnSpc>
              <a:spcAft>
                <a:spcPts val="2400"/>
              </a:spcAft>
              <a:buNone/>
            </a:pPr>
            <a:endParaRPr lang="nl-NL" sz="2800" dirty="0">
              <a:solidFill>
                <a:prstClr val="black">
                  <a:lumMod val="85000"/>
                  <a:lumOff val="15000"/>
                </a:prstClr>
              </a:solidFill>
              <a:cs typeface="Segoe UI" panose="020B0502040204020203" pitchFamily="34" charset="0"/>
            </a:endParaRPr>
          </a:p>
        </p:txBody>
      </p:sp>
      <p:sp>
        <p:nvSpPr>
          <p:cNvPr id="5" name="Titel 4">
            <a:extLst>
              <a:ext uri="{FF2B5EF4-FFF2-40B4-BE49-F238E27FC236}">
                <a16:creationId xmlns:a16="http://schemas.microsoft.com/office/drawing/2014/main" id="{8C3C117A-FBCE-4093-AA60-E0B1FCBAFCF6}"/>
              </a:ext>
            </a:extLst>
          </p:cNvPr>
          <p:cNvSpPr>
            <a:spLocks noGrp="1"/>
          </p:cNvSpPr>
          <p:nvPr>
            <p:ph type="title"/>
          </p:nvPr>
        </p:nvSpPr>
        <p:spPr bwMode="ltGray">
          <a:xfrm>
            <a:off x="7259899" y="1733542"/>
            <a:ext cx="4641006" cy="2397608"/>
          </a:xfrm>
        </p:spPr>
        <p:txBody>
          <a:bodyPr rtlCol="0">
            <a:noAutofit/>
          </a:bodyPr>
          <a:lstStyle/>
          <a:p>
            <a:br>
              <a:rPr lang="nl-NL" sz="3600" dirty="0">
                <a:solidFill>
                  <a:srgbClr val="00B0F0"/>
                </a:solidFill>
              </a:rPr>
            </a:br>
            <a:br>
              <a:rPr lang="nl-NL" sz="3600" dirty="0">
                <a:solidFill>
                  <a:srgbClr val="00B0F0"/>
                </a:solidFill>
              </a:rPr>
            </a:br>
            <a:r>
              <a:rPr lang="nl-NL" sz="4000" dirty="0">
                <a:solidFill>
                  <a:srgbClr val="00B0F0"/>
                </a:solidFill>
              </a:rPr>
              <a:t>Terug naar 1918: Spaanse Griep</a:t>
            </a:r>
            <a:br>
              <a:rPr lang="nl-NL" sz="4000" dirty="0">
                <a:solidFill>
                  <a:srgbClr val="00B0F0"/>
                </a:solidFill>
              </a:rPr>
            </a:br>
            <a:br>
              <a:rPr lang="nl-NL" sz="4000" dirty="0">
                <a:solidFill>
                  <a:srgbClr val="00B0F0"/>
                </a:solidFill>
              </a:rPr>
            </a:br>
            <a:r>
              <a:rPr lang="nl-NL" sz="3600" dirty="0">
                <a:solidFill>
                  <a:srgbClr val="00B0F0"/>
                </a:solidFill>
              </a:rPr>
              <a:t>Een vergelijkende kennistest</a:t>
            </a:r>
            <a:br>
              <a:rPr lang="nl-NL" sz="3600" dirty="0">
                <a:solidFill>
                  <a:srgbClr val="00B0F0"/>
                </a:solidFill>
              </a:rPr>
            </a:br>
            <a:br>
              <a:rPr lang="nl-NL" sz="3600" dirty="0">
                <a:solidFill>
                  <a:srgbClr val="00B0F0"/>
                </a:solidFill>
              </a:rPr>
            </a:br>
            <a:r>
              <a:rPr lang="nl-NL" sz="3600" dirty="0">
                <a:solidFill>
                  <a:srgbClr val="00B0F0"/>
                </a:solidFill>
              </a:rPr>
              <a:t>Wat denk je?</a:t>
            </a:r>
            <a:br>
              <a:rPr lang="nl-NL" sz="3600" dirty="0">
                <a:solidFill>
                  <a:srgbClr val="00B0F0"/>
                </a:solidFill>
              </a:rPr>
            </a:br>
            <a:r>
              <a:rPr lang="nl-NL" sz="3600" dirty="0">
                <a:solidFill>
                  <a:srgbClr val="00B0F0"/>
                </a:solidFill>
              </a:rPr>
              <a:t>Overeenkomst of verschil met Covid-19?</a:t>
            </a:r>
            <a:endParaRPr lang="nl-NL" sz="1600" dirty="0">
              <a:solidFill>
                <a:srgbClr val="00B0F0"/>
              </a:solidFill>
            </a:endParaRPr>
          </a:p>
        </p:txBody>
      </p:sp>
      <p:sp>
        <p:nvSpPr>
          <p:cNvPr id="10" name="Ovaal 9" descr="decoratief element">
            <a:extLst>
              <a:ext uri="{FF2B5EF4-FFF2-40B4-BE49-F238E27FC236}">
                <a16:creationId xmlns:a16="http://schemas.microsoft.com/office/drawing/2014/main" id="{C9975B72-4581-4DBC-941E-6521DE4DBE6A}"/>
              </a:ext>
              <a:ext uri="{C183D7F6-B498-43B3-948B-1728B52AA6E4}">
                <adec:decorative xmlns:adec="http://schemas.microsoft.com/office/drawing/2017/decorative" val="1"/>
              </a:ext>
            </a:extLst>
          </p:cNvPr>
          <p:cNvSpPr/>
          <p:nvPr/>
        </p:nvSpPr>
        <p:spPr>
          <a:xfrm>
            <a:off x="531993" y="1499542"/>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tx1"/>
              </a:solidFill>
              <a:latin typeface="+mj-lt"/>
              <a:cs typeface="Segoe UI Semibold" panose="020B0702040204020203" pitchFamily="34" charset="0"/>
            </a:endParaRPr>
          </a:p>
        </p:txBody>
      </p:sp>
      <p:sp>
        <p:nvSpPr>
          <p:cNvPr id="11" name="Tekstvak 10">
            <a:extLst>
              <a:ext uri="{FF2B5EF4-FFF2-40B4-BE49-F238E27FC236}">
                <a16:creationId xmlns:a16="http://schemas.microsoft.com/office/drawing/2014/main" id="{38514EB5-3483-49AA-8069-F74D82B84A67}"/>
              </a:ext>
            </a:extLst>
          </p:cNvPr>
          <p:cNvSpPr txBox="1"/>
          <p:nvPr/>
        </p:nvSpPr>
        <p:spPr>
          <a:xfrm>
            <a:off x="589292" y="1533487"/>
            <a:ext cx="333375" cy="400110"/>
          </a:xfrm>
          <a:prstGeom prst="rect">
            <a:avLst/>
          </a:prstGeom>
          <a:noFill/>
        </p:spPr>
        <p:txBody>
          <a:bodyPr wrap="square" rtlCol="0">
            <a:spAutoFit/>
          </a:bodyPr>
          <a:lstStyle/>
          <a:p>
            <a:pPr rtl="0"/>
            <a:r>
              <a:rPr lang="nl-NL" sz="2000" dirty="0">
                <a:latin typeface="+mj-lt"/>
                <a:cs typeface="Segoe UI Semibold" panose="020B0702040204020203" pitchFamily="34" charset="0"/>
              </a:rPr>
              <a:t>1</a:t>
            </a:r>
          </a:p>
        </p:txBody>
      </p:sp>
      <p:sp>
        <p:nvSpPr>
          <p:cNvPr id="12" name="Ovaal 11" descr="decoratief element">
            <a:extLst>
              <a:ext uri="{FF2B5EF4-FFF2-40B4-BE49-F238E27FC236}">
                <a16:creationId xmlns:a16="http://schemas.microsoft.com/office/drawing/2014/main" id="{41D35B0B-D4ED-464C-873F-642CBEC70581}"/>
              </a:ext>
              <a:ext uri="{C183D7F6-B498-43B3-948B-1728B52AA6E4}">
                <adec:decorative xmlns:adec="http://schemas.microsoft.com/office/drawing/2017/decorative" val="1"/>
              </a:ext>
            </a:extLst>
          </p:cNvPr>
          <p:cNvSpPr/>
          <p:nvPr/>
        </p:nvSpPr>
        <p:spPr>
          <a:xfrm>
            <a:off x="523761" y="309005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tx1"/>
              </a:solidFill>
              <a:latin typeface="+mj-lt"/>
              <a:cs typeface="Segoe UI Semibold" panose="020B0702040204020203" pitchFamily="34" charset="0"/>
            </a:endParaRPr>
          </a:p>
        </p:txBody>
      </p:sp>
      <p:sp>
        <p:nvSpPr>
          <p:cNvPr id="13" name="Tekstvak 12">
            <a:extLst>
              <a:ext uri="{FF2B5EF4-FFF2-40B4-BE49-F238E27FC236}">
                <a16:creationId xmlns:a16="http://schemas.microsoft.com/office/drawing/2014/main" id="{1415C840-04E8-4B3B-A920-8B11BE41875C}"/>
              </a:ext>
            </a:extLst>
          </p:cNvPr>
          <p:cNvSpPr txBox="1"/>
          <p:nvPr/>
        </p:nvSpPr>
        <p:spPr>
          <a:xfrm>
            <a:off x="599306" y="3120630"/>
            <a:ext cx="333375" cy="400110"/>
          </a:xfrm>
          <a:prstGeom prst="rect">
            <a:avLst/>
          </a:prstGeom>
          <a:noFill/>
        </p:spPr>
        <p:txBody>
          <a:bodyPr wrap="square" rtlCol="0">
            <a:spAutoFit/>
          </a:bodyPr>
          <a:lstStyle/>
          <a:p>
            <a:pPr rtl="0"/>
            <a:r>
              <a:rPr lang="nl-NL" sz="2000" dirty="0">
                <a:latin typeface="+mj-lt"/>
                <a:cs typeface="Segoe UI Semibold" panose="020B0702040204020203" pitchFamily="34" charset="0"/>
              </a:rPr>
              <a:t>2</a:t>
            </a:r>
          </a:p>
        </p:txBody>
      </p:sp>
      <p:sp>
        <p:nvSpPr>
          <p:cNvPr id="14" name="Ovaal 13" descr="decoratief element">
            <a:extLst>
              <a:ext uri="{FF2B5EF4-FFF2-40B4-BE49-F238E27FC236}">
                <a16:creationId xmlns:a16="http://schemas.microsoft.com/office/drawing/2014/main" id="{87375A3E-5AEC-448F-857F-931E05CDE69B}"/>
              </a:ext>
              <a:ext uri="{C183D7F6-B498-43B3-948B-1728B52AA6E4}">
                <adec:decorative xmlns:adec="http://schemas.microsoft.com/office/drawing/2017/decorative" val="1"/>
              </a:ext>
            </a:extLst>
          </p:cNvPr>
          <p:cNvSpPr/>
          <p:nvPr/>
        </p:nvSpPr>
        <p:spPr>
          <a:xfrm>
            <a:off x="528319" y="4929755"/>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tx1"/>
              </a:solidFill>
              <a:latin typeface="+mj-lt"/>
              <a:cs typeface="Segoe UI Semibold" panose="020B0702040204020203" pitchFamily="34" charset="0"/>
            </a:endParaRPr>
          </a:p>
        </p:txBody>
      </p:sp>
      <p:sp>
        <p:nvSpPr>
          <p:cNvPr id="15" name="Tekstvak 14">
            <a:extLst>
              <a:ext uri="{FF2B5EF4-FFF2-40B4-BE49-F238E27FC236}">
                <a16:creationId xmlns:a16="http://schemas.microsoft.com/office/drawing/2014/main" id="{3C96C1C0-BDE5-4837-A952-08C154405894}"/>
              </a:ext>
            </a:extLst>
          </p:cNvPr>
          <p:cNvSpPr txBox="1"/>
          <p:nvPr/>
        </p:nvSpPr>
        <p:spPr>
          <a:xfrm>
            <a:off x="595632" y="4963700"/>
            <a:ext cx="333375" cy="400110"/>
          </a:xfrm>
          <a:prstGeom prst="rect">
            <a:avLst/>
          </a:prstGeom>
          <a:noFill/>
        </p:spPr>
        <p:txBody>
          <a:bodyPr wrap="square" rtlCol="0">
            <a:spAutoFit/>
          </a:bodyPr>
          <a:lstStyle/>
          <a:p>
            <a:pPr rtl="0"/>
            <a:r>
              <a:rPr lang="nl-NL" sz="2000" dirty="0">
                <a:latin typeface="+mj-lt"/>
                <a:cs typeface="Segoe UI Semibold" panose="020B0702040204020203" pitchFamily="34" charset="0"/>
              </a:rPr>
              <a:t>3</a:t>
            </a:r>
          </a:p>
        </p:txBody>
      </p:sp>
    </p:spTree>
    <p:extLst>
      <p:ext uri="{BB962C8B-B14F-4D97-AF65-F5344CB8AC3E}">
        <p14:creationId xmlns:p14="http://schemas.microsoft.com/office/powerpoint/2010/main" val="42407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91BF02B-3B2F-4D40-9CCE-758FF40F05FE}"/>
              </a:ext>
            </a:extLst>
          </p:cNvPr>
          <p:cNvSpPr>
            <a:spLocks noGrp="1"/>
          </p:cNvSpPr>
          <p:nvPr>
            <p:ph sz="quarter" idx="13"/>
          </p:nvPr>
        </p:nvSpPr>
        <p:spPr/>
        <p:txBody>
          <a:bodyPr/>
          <a:lstStyle/>
          <a:p>
            <a:pPr marL="0" indent="0">
              <a:buNone/>
            </a:pPr>
            <a:r>
              <a:rPr lang="nl-NL" dirty="0"/>
              <a:t>Antwoorden volgen na deel 3</a:t>
            </a:r>
          </a:p>
        </p:txBody>
      </p:sp>
      <p:sp>
        <p:nvSpPr>
          <p:cNvPr id="3" name="Titel 2">
            <a:extLst>
              <a:ext uri="{FF2B5EF4-FFF2-40B4-BE49-F238E27FC236}">
                <a16:creationId xmlns:a16="http://schemas.microsoft.com/office/drawing/2014/main" id="{07C609D1-3529-42BF-911E-21A984A9519B}"/>
              </a:ext>
            </a:extLst>
          </p:cNvPr>
          <p:cNvSpPr>
            <a:spLocks noGrp="1"/>
          </p:cNvSpPr>
          <p:nvPr>
            <p:ph type="title"/>
          </p:nvPr>
        </p:nvSpPr>
        <p:spPr/>
        <p:txBody>
          <a:bodyPr>
            <a:normAutofit fontScale="90000"/>
          </a:bodyPr>
          <a:lstStyle/>
          <a:p>
            <a:r>
              <a:rPr lang="nl-NL" dirty="0"/>
              <a:t>Antwoorden noteren tijdens bekijken van de volgende slides</a:t>
            </a:r>
          </a:p>
        </p:txBody>
      </p:sp>
    </p:spTree>
    <p:extLst>
      <p:ext uri="{BB962C8B-B14F-4D97-AF65-F5344CB8AC3E}">
        <p14:creationId xmlns:p14="http://schemas.microsoft.com/office/powerpoint/2010/main" val="2364248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C1445F58-7953-47AD-917A-485216F77D95}"/>
              </a:ext>
            </a:extLst>
          </p:cNvPr>
          <p:cNvSpPr>
            <a:spLocks noGrp="1"/>
          </p:cNvSpPr>
          <p:nvPr>
            <p:ph sz="quarter" idx="13"/>
          </p:nvPr>
        </p:nvSpPr>
        <p:spPr/>
        <p:txBody>
          <a:bodyPr rtlCol="0">
            <a:normAutofit lnSpcReduction="10000"/>
          </a:bodyPr>
          <a:lstStyle/>
          <a:p>
            <a:pPr marL="0" lvl="0" indent="0" rtl="0">
              <a:lnSpc>
                <a:spcPct val="100000"/>
              </a:lnSpc>
              <a:spcAft>
                <a:spcPts val="2400"/>
              </a:spcAft>
              <a:buNone/>
            </a:pPr>
            <a:r>
              <a:rPr lang="nl-NL" sz="3000" dirty="0">
                <a:solidFill>
                  <a:prstClr val="black">
                    <a:lumMod val="85000"/>
                    <a:lumOff val="15000"/>
                  </a:prstClr>
                </a:solidFill>
                <a:cs typeface="Segoe UI" panose="020B0502040204020203" pitchFamily="34" charset="0"/>
              </a:rPr>
              <a:t>Spaanse Griep:</a:t>
            </a:r>
          </a:p>
          <a:p>
            <a:pPr lvl="0">
              <a:lnSpc>
                <a:spcPct val="100000"/>
              </a:lnSpc>
              <a:spcAft>
                <a:spcPts val="2400"/>
              </a:spcAft>
              <a:buFontTx/>
              <a:buChar char="-"/>
            </a:pPr>
            <a:r>
              <a:rPr lang="nl-NL" sz="3000" dirty="0">
                <a:solidFill>
                  <a:prstClr val="black">
                    <a:lumMod val="85000"/>
                    <a:lumOff val="15000"/>
                  </a:prstClr>
                </a:solidFill>
                <a:cs typeface="Segoe UI" panose="020B0502040204020203" pitchFamily="34" charset="0"/>
              </a:rPr>
              <a:t>- is influenza-mutatie. Een aangepast griepje dus. Is covid-19 dat ook?</a:t>
            </a:r>
          </a:p>
          <a:p>
            <a:pPr marL="0" lvl="0" indent="0" rtl="0">
              <a:lnSpc>
                <a:spcPct val="100000"/>
              </a:lnSpc>
              <a:spcAft>
                <a:spcPts val="2400"/>
              </a:spcAft>
              <a:buNone/>
            </a:pPr>
            <a:r>
              <a:rPr lang="nl-NL" sz="3000" dirty="0">
                <a:solidFill>
                  <a:prstClr val="black">
                    <a:lumMod val="85000"/>
                    <a:lumOff val="15000"/>
                  </a:prstClr>
                </a:solidFill>
                <a:cs typeface="Segoe UI" panose="020B0502040204020203" pitchFamily="34" charset="0"/>
              </a:rPr>
              <a:t>-pandemische verspreiding: 50 -</a:t>
            </a:r>
            <a:r>
              <a:rPr lang="nl-NL" sz="3000" dirty="0" err="1">
                <a:solidFill>
                  <a:prstClr val="black">
                    <a:lumMod val="85000"/>
                    <a:lumOff val="15000"/>
                  </a:prstClr>
                </a:solidFill>
                <a:cs typeface="Segoe UI" panose="020B0502040204020203" pitchFamily="34" charset="0"/>
              </a:rPr>
              <a:t>mln</a:t>
            </a:r>
            <a:r>
              <a:rPr lang="nl-NL" sz="3000" dirty="0">
                <a:solidFill>
                  <a:prstClr val="black">
                    <a:lumMod val="85000"/>
                    <a:lumOff val="15000"/>
                  </a:prstClr>
                </a:solidFill>
                <a:cs typeface="Segoe UI" panose="020B0502040204020203" pitchFamily="34" charset="0"/>
              </a:rPr>
              <a:t> doden / 500 </a:t>
            </a:r>
            <a:r>
              <a:rPr lang="nl-NL" sz="3000" dirty="0" err="1">
                <a:solidFill>
                  <a:prstClr val="black">
                    <a:lumMod val="85000"/>
                    <a:lumOff val="15000"/>
                  </a:prstClr>
                </a:solidFill>
                <a:cs typeface="Segoe UI" panose="020B0502040204020203" pitchFamily="34" charset="0"/>
              </a:rPr>
              <a:t>mln</a:t>
            </a:r>
            <a:r>
              <a:rPr lang="nl-NL" sz="3000" dirty="0">
                <a:solidFill>
                  <a:prstClr val="black">
                    <a:lumMod val="85000"/>
                    <a:lumOff val="15000"/>
                  </a:prstClr>
                </a:solidFill>
                <a:cs typeface="Segoe UI" panose="020B0502040204020203" pitchFamily="34" charset="0"/>
              </a:rPr>
              <a:t> besmet over de wereld </a:t>
            </a:r>
            <a:r>
              <a:rPr lang="nl-NL" sz="2800" dirty="0">
                <a:solidFill>
                  <a:prstClr val="black">
                    <a:lumMod val="85000"/>
                    <a:lumOff val="15000"/>
                  </a:prstClr>
                </a:solidFill>
                <a:cs typeface="Segoe UI" panose="020B0502040204020203" pitchFamily="34" charset="0"/>
              </a:rPr>
              <a:t>(1.8 </a:t>
            </a:r>
            <a:r>
              <a:rPr lang="nl-NL" sz="2800" dirty="0" err="1">
                <a:solidFill>
                  <a:prstClr val="black">
                    <a:lumMod val="85000"/>
                    <a:lumOff val="15000"/>
                  </a:prstClr>
                </a:solidFill>
                <a:cs typeface="Segoe UI" panose="020B0502040204020203" pitchFamily="34" charset="0"/>
              </a:rPr>
              <a:t>mlrd</a:t>
            </a:r>
            <a:r>
              <a:rPr lang="nl-NL" sz="2800" dirty="0">
                <a:solidFill>
                  <a:prstClr val="black">
                    <a:lumMod val="85000"/>
                    <a:lumOff val="15000"/>
                  </a:prstClr>
                </a:solidFill>
                <a:cs typeface="Segoe UI" panose="020B0502040204020203" pitchFamily="34" charset="0"/>
              </a:rPr>
              <a:t> bevolking)</a:t>
            </a:r>
            <a:endParaRPr lang="nl-NL" sz="3000" dirty="0">
              <a:solidFill>
                <a:prstClr val="black">
                  <a:lumMod val="85000"/>
                  <a:lumOff val="15000"/>
                </a:prstClr>
              </a:solidFill>
              <a:cs typeface="Segoe UI" panose="020B0502040204020203" pitchFamily="34" charset="0"/>
            </a:endParaRPr>
          </a:p>
          <a:p>
            <a:pPr marL="0" lvl="0" indent="0" rtl="0">
              <a:lnSpc>
                <a:spcPct val="100000"/>
              </a:lnSpc>
              <a:spcAft>
                <a:spcPts val="2400"/>
              </a:spcAft>
              <a:buNone/>
            </a:pPr>
            <a:r>
              <a:rPr lang="nl-NL" sz="3000" dirty="0">
                <a:solidFill>
                  <a:prstClr val="black">
                    <a:lumMod val="85000"/>
                    <a:lumOff val="15000"/>
                  </a:prstClr>
                </a:solidFill>
                <a:cs typeface="Segoe UI" panose="020B0502040204020203" pitchFamily="34" charset="0"/>
              </a:rPr>
              <a:t>-maatregelen destijds: </a:t>
            </a:r>
            <a:r>
              <a:rPr lang="nl-NL" sz="3000" dirty="0" err="1">
                <a:solidFill>
                  <a:prstClr val="black">
                    <a:lumMod val="85000"/>
                    <a:lumOff val="15000"/>
                  </a:prstClr>
                </a:solidFill>
                <a:cs typeface="Segoe UI" panose="020B0502040204020203" pitchFamily="34" charset="0"/>
              </a:rPr>
              <a:t>lockdown</a:t>
            </a:r>
            <a:r>
              <a:rPr lang="nl-NL" sz="3000" dirty="0">
                <a:solidFill>
                  <a:prstClr val="black">
                    <a:lumMod val="85000"/>
                    <a:lumOff val="15000"/>
                  </a:prstClr>
                </a:solidFill>
                <a:cs typeface="Segoe UI" panose="020B0502040204020203" pitchFamily="34" charset="0"/>
              </a:rPr>
              <a:t>/quarantaine op school</a:t>
            </a:r>
          </a:p>
        </p:txBody>
      </p:sp>
      <p:sp>
        <p:nvSpPr>
          <p:cNvPr id="5" name="Titel 4">
            <a:extLst>
              <a:ext uri="{FF2B5EF4-FFF2-40B4-BE49-F238E27FC236}">
                <a16:creationId xmlns:a16="http://schemas.microsoft.com/office/drawing/2014/main" id="{8C3C117A-FBCE-4093-AA60-E0B1FCBAFCF6}"/>
              </a:ext>
            </a:extLst>
          </p:cNvPr>
          <p:cNvSpPr>
            <a:spLocks noGrp="1"/>
          </p:cNvSpPr>
          <p:nvPr>
            <p:ph type="title"/>
          </p:nvPr>
        </p:nvSpPr>
        <p:spPr bwMode="ltGray">
          <a:xfrm>
            <a:off x="7248324" y="1123132"/>
            <a:ext cx="4641006" cy="2397608"/>
          </a:xfrm>
        </p:spPr>
        <p:txBody>
          <a:bodyPr rtlCol="0">
            <a:normAutofit fontScale="90000"/>
          </a:bodyPr>
          <a:lstStyle/>
          <a:p>
            <a:pPr rtl="0"/>
            <a:br>
              <a:rPr lang="nl-NL" dirty="0">
                <a:solidFill>
                  <a:srgbClr val="00B0F0"/>
                </a:solidFill>
              </a:rPr>
            </a:br>
            <a:br>
              <a:rPr lang="nl-NL" dirty="0">
                <a:solidFill>
                  <a:srgbClr val="00B0F0"/>
                </a:solidFill>
              </a:rPr>
            </a:br>
            <a:r>
              <a:rPr lang="nl-NL" sz="3100" dirty="0">
                <a:solidFill>
                  <a:srgbClr val="00B0F0"/>
                </a:solidFill>
              </a:rPr>
              <a:t>Terug naar 1918: Spaanse Griep</a:t>
            </a:r>
            <a:br>
              <a:rPr lang="nl-NL" sz="3100" dirty="0">
                <a:solidFill>
                  <a:srgbClr val="00B0F0"/>
                </a:solidFill>
              </a:rPr>
            </a:br>
            <a:br>
              <a:rPr lang="nl-NL" sz="3100" dirty="0">
                <a:solidFill>
                  <a:srgbClr val="00B0F0"/>
                </a:solidFill>
              </a:rPr>
            </a:br>
            <a:r>
              <a:rPr lang="nl-NL" sz="3100" dirty="0">
                <a:solidFill>
                  <a:srgbClr val="00B0F0"/>
                </a:solidFill>
              </a:rPr>
              <a:t>Een vergelijkende kennistest</a:t>
            </a:r>
            <a:br>
              <a:rPr lang="nl-NL" sz="3100" dirty="0">
                <a:solidFill>
                  <a:srgbClr val="00B0F0"/>
                </a:solidFill>
              </a:rPr>
            </a:br>
            <a:br>
              <a:rPr lang="nl-NL" sz="3100" dirty="0">
                <a:solidFill>
                  <a:srgbClr val="00B0F0"/>
                </a:solidFill>
              </a:rPr>
            </a:br>
            <a:r>
              <a:rPr lang="nl-NL" sz="3100" dirty="0">
                <a:solidFill>
                  <a:srgbClr val="00B0F0"/>
                </a:solidFill>
              </a:rPr>
              <a:t>Wat denk je?</a:t>
            </a:r>
            <a:br>
              <a:rPr lang="nl-NL" sz="3100" dirty="0">
                <a:solidFill>
                  <a:srgbClr val="00B0F0"/>
                </a:solidFill>
              </a:rPr>
            </a:br>
            <a:r>
              <a:rPr lang="nl-NL" sz="3100" dirty="0">
                <a:solidFill>
                  <a:srgbClr val="00B0F0"/>
                </a:solidFill>
              </a:rPr>
              <a:t>Overeenkomst of verschil met Covid-19?</a:t>
            </a:r>
          </a:p>
        </p:txBody>
      </p:sp>
      <p:sp>
        <p:nvSpPr>
          <p:cNvPr id="10" name="Ovaal 9" descr="decoratief element">
            <a:extLst>
              <a:ext uri="{FF2B5EF4-FFF2-40B4-BE49-F238E27FC236}">
                <a16:creationId xmlns:a16="http://schemas.microsoft.com/office/drawing/2014/main" id="{C9975B72-4581-4DBC-941E-6521DE4DBE6A}"/>
              </a:ext>
              <a:ext uri="{C183D7F6-B498-43B3-948B-1728B52AA6E4}">
                <adec:decorative xmlns:adec="http://schemas.microsoft.com/office/drawing/2017/decorative" val="1"/>
              </a:ext>
            </a:extLst>
          </p:cNvPr>
          <p:cNvSpPr/>
          <p:nvPr/>
        </p:nvSpPr>
        <p:spPr>
          <a:xfrm>
            <a:off x="531993" y="1499542"/>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tx1"/>
              </a:solidFill>
              <a:latin typeface="+mj-lt"/>
              <a:cs typeface="Segoe UI Semibold" panose="020B0702040204020203" pitchFamily="34" charset="0"/>
            </a:endParaRPr>
          </a:p>
        </p:txBody>
      </p:sp>
      <p:sp>
        <p:nvSpPr>
          <p:cNvPr id="11" name="Tekstvak 10">
            <a:extLst>
              <a:ext uri="{FF2B5EF4-FFF2-40B4-BE49-F238E27FC236}">
                <a16:creationId xmlns:a16="http://schemas.microsoft.com/office/drawing/2014/main" id="{38514EB5-3483-49AA-8069-F74D82B84A67}"/>
              </a:ext>
            </a:extLst>
          </p:cNvPr>
          <p:cNvSpPr txBox="1"/>
          <p:nvPr/>
        </p:nvSpPr>
        <p:spPr>
          <a:xfrm>
            <a:off x="589292" y="1533487"/>
            <a:ext cx="333375" cy="400110"/>
          </a:xfrm>
          <a:prstGeom prst="rect">
            <a:avLst/>
          </a:prstGeom>
          <a:noFill/>
        </p:spPr>
        <p:txBody>
          <a:bodyPr wrap="square" rtlCol="0">
            <a:spAutoFit/>
          </a:bodyPr>
          <a:lstStyle/>
          <a:p>
            <a:pPr rtl="0"/>
            <a:r>
              <a:rPr lang="nl-NL" sz="2000" dirty="0">
                <a:latin typeface="+mj-lt"/>
                <a:cs typeface="Segoe UI Semibold" panose="020B0702040204020203" pitchFamily="34" charset="0"/>
              </a:rPr>
              <a:t>1</a:t>
            </a:r>
          </a:p>
        </p:txBody>
      </p:sp>
      <p:sp>
        <p:nvSpPr>
          <p:cNvPr id="12" name="Ovaal 11" descr="decoratief element">
            <a:extLst>
              <a:ext uri="{FF2B5EF4-FFF2-40B4-BE49-F238E27FC236}">
                <a16:creationId xmlns:a16="http://schemas.microsoft.com/office/drawing/2014/main" id="{41D35B0B-D4ED-464C-873F-642CBEC70581}"/>
              </a:ext>
              <a:ext uri="{C183D7F6-B498-43B3-948B-1728B52AA6E4}">
                <adec:decorative xmlns:adec="http://schemas.microsoft.com/office/drawing/2017/decorative" val="1"/>
              </a:ext>
            </a:extLst>
          </p:cNvPr>
          <p:cNvSpPr/>
          <p:nvPr/>
        </p:nvSpPr>
        <p:spPr>
          <a:xfrm>
            <a:off x="523761" y="309005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tx1"/>
              </a:solidFill>
              <a:latin typeface="+mj-lt"/>
              <a:cs typeface="Segoe UI Semibold" panose="020B0702040204020203" pitchFamily="34" charset="0"/>
            </a:endParaRPr>
          </a:p>
        </p:txBody>
      </p:sp>
      <p:sp>
        <p:nvSpPr>
          <p:cNvPr id="13" name="Tekstvak 12">
            <a:extLst>
              <a:ext uri="{FF2B5EF4-FFF2-40B4-BE49-F238E27FC236}">
                <a16:creationId xmlns:a16="http://schemas.microsoft.com/office/drawing/2014/main" id="{1415C840-04E8-4B3B-A920-8B11BE41875C}"/>
              </a:ext>
            </a:extLst>
          </p:cNvPr>
          <p:cNvSpPr txBox="1"/>
          <p:nvPr/>
        </p:nvSpPr>
        <p:spPr>
          <a:xfrm>
            <a:off x="599306" y="3120630"/>
            <a:ext cx="333375" cy="400110"/>
          </a:xfrm>
          <a:prstGeom prst="rect">
            <a:avLst/>
          </a:prstGeom>
          <a:noFill/>
        </p:spPr>
        <p:txBody>
          <a:bodyPr wrap="square" rtlCol="0">
            <a:spAutoFit/>
          </a:bodyPr>
          <a:lstStyle/>
          <a:p>
            <a:pPr rtl="0"/>
            <a:r>
              <a:rPr lang="nl-NL" sz="2000" dirty="0">
                <a:latin typeface="+mj-lt"/>
                <a:cs typeface="Segoe UI Semibold" panose="020B0702040204020203" pitchFamily="34" charset="0"/>
              </a:rPr>
              <a:t>2</a:t>
            </a:r>
          </a:p>
        </p:txBody>
      </p:sp>
      <p:sp>
        <p:nvSpPr>
          <p:cNvPr id="14" name="Ovaal 13" descr="decoratief element">
            <a:extLst>
              <a:ext uri="{FF2B5EF4-FFF2-40B4-BE49-F238E27FC236}">
                <a16:creationId xmlns:a16="http://schemas.microsoft.com/office/drawing/2014/main" id="{87375A3E-5AEC-448F-857F-931E05CDE69B}"/>
              </a:ext>
              <a:ext uri="{C183D7F6-B498-43B3-948B-1728B52AA6E4}">
                <adec:decorative xmlns:adec="http://schemas.microsoft.com/office/drawing/2017/decorative" val="1"/>
              </a:ext>
            </a:extLst>
          </p:cNvPr>
          <p:cNvSpPr/>
          <p:nvPr/>
        </p:nvSpPr>
        <p:spPr>
          <a:xfrm>
            <a:off x="528319" y="4929755"/>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solidFill>
                <a:schemeClr val="tx1"/>
              </a:solidFill>
              <a:latin typeface="+mj-lt"/>
              <a:cs typeface="Segoe UI Semibold" panose="020B0702040204020203" pitchFamily="34" charset="0"/>
            </a:endParaRPr>
          </a:p>
        </p:txBody>
      </p:sp>
      <p:sp>
        <p:nvSpPr>
          <p:cNvPr id="15" name="Tekstvak 14">
            <a:extLst>
              <a:ext uri="{FF2B5EF4-FFF2-40B4-BE49-F238E27FC236}">
                <a16:creationId xmlns:a16="http://schemas.microsoft.com/office/drawing/2014/main" id="{3C96C1C0-BDE5-4837-A952-08C154405894}"/>
              </a:ext>
            </a:extLst>
          </p:cNvPr>
          <p:cNvSpPr txBox="1"/>
          <p:nvPr/>
        </p:nvSpPr>
        <p:spPr>
          <a:xfrm>
            <a:off x="595632" y="4963700"/>
            <a:ext cx="333375" cy="400110"/>
          </a:xfrm>
          <a:prstGeom prst="rect">
            <a:avLst/>
          </a:prstGeom>
          <a:noFill/>
        </p:spPr>
        <p:txBody>
          <a:bodyPr wrap="square" rtlCol="0">
            <a:spAutoFit/>
          </a:bodyPr>
          <a:lstStyle/>
          <a:p>
            <a:pPr rtl="0"/>
            <a:r>
              <a:rPr lang="nl-NL" sz="2000" dirty="0">
                <a:latin typeface="+mj-lt"/>
                <a:cs typeface="Segoe UI Semibold" panose="020B0702040204020203" pitchFamily="34" charset="0"/>
              </a:rPr>
              <a:t>3</a:t>
            </a:r>
          </a:p>
        </p:txBody>
      </p:sp>
    </p:spTree>
    <p:extLst>
      <p:ext uri="{BB962C8B-B14F-4D97-AF65-F5344CB8AC3E}">
        <p14:creationId xmlns:p14="http://schemas.microsoft.com/office/powerpoint/2010/main" val="258912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C46EC-1FC7-4065-BC98-F8A55E539322}"/>
              </a:ext>
            </a:extLst>
          </p:cNvPr>
          <p:cNvSpPr>
            <a:spLocks noGrp="1"/>
          </p:cNvSpPr>
          <p:nvPr>
            <p:ph type="title"/>
          </p:nvPr>
        </p:nvSpPr>
        <p:spPr>
          <a:xfrm>
            <a:off x="678815" y="543707"/>
            <a:ext cx="3833906" cy="2278772"/>
          </a:xfrm>
        </p:spPr>
        <p:txBody>
          <a:bodyPr rtlCol="0"/>
          <a:lstStyle/>
          <a:p>
            <a:pPr rtl="0"/>
            <a:r>
              <a:rPr lang="nl-NL" dirty="0">
                <a:solidFill>
                  <a:schemeClr val="tx1"/>
                </a:solidFill>
              </a:rPr>
              <a:t>3. Info over  1918</a:t>
            </a:r>
            <a:endParaRPr lang="nl-NL" dirty="0"/>
          </a:p>
        </p:txBody>
      </p:sp>
      <p:sp>
        <p:nvSpPr>
          <p:cNvPr id="3" name="Tijdelijke aanduiding voor inhoud 2">
            <a:extLst>
              <a:ext uri="{FF2B5EF4-FFF2-40B4-BE49-F238E27FC236}">
                <a16:creationId xmlns:a16="http://schemas.microsoft.com/office/drawing/2014/main" id="{8A851964-E2BB-4A8E-95FD-73EF52089F1C}"/>
              </a:ext>
            </a:extLst>
          </p:cNvPr>
          <p:cNvSpPr>
            <a:spLocks noGrp="1"/>
          </p:cNvSpPr>
          <p:nvPr>
            <p:ph idx="1"/>
          </p:nvPr>
        </p:nvSpPr>
        <p:spPr>
          <a:xfrm>
            <a:off x="6322695" y="152400"/>
            <a:ext cx="5505450" cy="6591300"/>
          </a:xfrm>
        </p:spPr>
        <p:txBody>
          <a:bodyPr rtlCol="0">
            <a:normAutofit/>
          </a:bodyPr>
          <a:lstStyle/>
          <a:p>
            <a:pPr marL="0" indent="0">
              <a:buNone/>
            </a:pPr>
            <a:r>
              <a:rPr lang="nl-NL" dirty="0"/>
              <a:t>‘Des morgens zag je ze gezond, des avonds kon je het overlijdenscertificaat tekenen’</a:t>
            </a:r>
          </a:p>
          <a:p>
            <a:pPr marL="0" lvl="0" indent="0">
              <a:lnSpc>
                <a:spcPct val="100000"/>
              </a:lnSpc>
              <a:spcAft>
                <a:spcPts val="2400"/>
              </a:spcAft>
              <a:buNone/>
            </a:pPr>
            <a:r>
              <a:rPr lang="nl-NL" dirty="0"/>
              <a:t>Eind mei 1918 verschenen de eerste berichten in Nederlandse kranten over een ‘geheimzinnige ziekte’ in Spanje, die al gauw tot de Spaanse griep werd bestempeld </a:t>
            </a:r>
          </a:p>
          <a:p>
            <a:pPr marL="0" lvl="0" indent="0">
              <a:lnSpc>
                <a:spcPct val="100000"/>
              </a:lnSpc>
              <a:spcAft>
                <a:spcPts val="2400"/>
              </a:spcAft>
              <a:buNone/>
            </a:pPr>
            <a:r>
              <a:rPr lang="nl-NL" dirty="0"/>
              <a:t>Onterecht! Hoe zit dat?</a:t>
            </a:r>
            <a:endParaRPr lang="nl-NL" sz="3000" dirty="0">
              <a:solidFill>
                <a:prstClr val="black"/>
              </a:solidFill>
            </a:endParaRPr>
          </a:p>
        </p:txBody>
      </p:sp>
      <p:pic>
        <p:nvPicPr>
          <p:cNvPr id="21" name="Afbeelding 20" descr="Uitgang">
            <a:extLst>
              <a:ext uri="{FF2B5EF4-FFF2-40B4-BE49-F238E27FC236}">
                <a16:creationId xmlns:a16="http://schemas.microsoft.com/office/drawing/2014/main" id="{DB75F5D0-CCE8-46CA-BF8E-1F8BC8EB3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972" y="2580570"/>
            <a:ext cx="1908000" cy="1908000"/>
          </a:xfrm>
          <a:prstGeom prst="rect">
            <a:avLst/>
          </a:prstGeom>
        </p:spPr>
      </p:pic>
    </p:spTree>
    <p:extLst>
      <p:ext uri="{BB962C8B-B14F-4D97-AF65-F5344CB8AC3E}">
        <p14:creationId xmlns:p14="http://schemas.microsoft.com/office/powerpoint/2010/main" val="8870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C46EC-1FC7-4065-BC98-F8A55E539322}"/>
              </a:ext>
            </a:extLst>
          </p:cNvPr>
          <p:cNvSpPr>
            <a:spLocks noGrp="1"/>
          </p:cNvSpPr>
          <p:nvPr>
            <p:ph type="title"/>
          </p:nvPr>
        </p:nvSpPr>
        <p:spPr>
          <a:xfrm>
            <a:off x="678815" y="543707"/>
            <a:ext cx="3833906" cy="2278772"/>
          </a:xfrm>
        </p:spPr>
        <p:txBody>
          <a:bodyPr rtlCol="0"/>
          <a:lstStyle/>
          <a:p>
            <a:pPr rtl="0"/>
            <a:r>
              <a:rPr lang="nl-NL" dirty="0">
                <a:solidFill>
                  <a:schemeClr val="tx1"/>
                </a:solidFill>
              </a:rPr>
              <a:t>Verspreiding in 1918</a:t>
            </a:r>
            <a:endParaRPr lang="nl-NL" dirty="0"/>
          </a:p>
        </p:txBody>
      </p:sp>
      <p:sp>
        <p:nvSpPr>
          <p:cNvPr id="3" name="Tijdelijke aanduiding voor inhoud 2">
            <a:extLst>
              <a:ext uri="{FF2B5EF4-FFF2-40B4-BE49-F238E27FC236}">
                <a16:creationId xmlns:a16="http://schemas.microsoft.com/office/drawing/2014/main" id="{8A851964-E2BB-4A8E-95FD-73EF52089F1C}"/>
              </a:ext>
            </a:extLst>
          </p:cNvPr>
          <p:cNvSpPr>
            <a:spLocks noGrp="1"/>
          </p:cNvSpPr>
          <p:nvPr>
            <p:ph idx="1"/>
          </p:nvPr>
        </p:nvSpPr>
        <p:spPr>
          <a:xfrm>
            <a:off x="6322695" y="152400"/>
            <a:ext cx="5505450" cy="6591300"/>
          </a:xfrm>
        </p:spPr>
        <p:txBody>
          <a:bodyPr rtlCol="0">
            <a:normAutofit/>
          </a:bodyPr>
          <a:lstStyle/>
          <a:p>
            <a:pPr marL="0" lvl="0" indent="0" rtl="0">
              <a:lnSpc>
                <a:spcPct val="100000"/>
              </a:lnSpc>
              <a:spcAft>
                <a:spcPts val="2400"/>
              </a:spcAft>
              <a:buNone/>
            </a:pPr>
            <a:r>
              <a:rPr lang="nl-NL" sz="3000" dirty="0">
                <a:solidFill>
                  <a:prstClr val="black"/>
                </a:solidFill>
              </a:rPr>
              <a:t>Wereldoorlog</a:t>
            </a:r>
            <a:r>
              <a:rPr lang="nl-NL" sz="3000" dirty="0">
                <a:solidFill>
                  <a:prstClr val="black"/>
                </a:solidFill>
                <a:sym typeface="Wingdings" panose="05000000000000000000" pitchFamily="2" charset="2"/>
              </a:rPr>
              <a:t> vele strijdende partijen veel mensenmassa’s </a:t>
            </a:r>
          </a:p>
          <a:p>
            <a:pPr marL="0" lvl="0" indent="0" rtl="0">
              <a:lnSpc>
                <a:spcPct val="100000"/>
              </a:lnSpc>
              <a:spcAft>
                <a:spcPts val="2400"/>
              </a:spcAft>
              <a:buNone/>
            </a:pPr>
            <a:r>
              <a:rPr lang="nl-NL" sz="3000" dirty="0">
                <a:solidFill>
                  <a:prstClr val="black"/>
                </a:solidFill>
                <a:sym typeface="Wingdings" panose="05000000000000000000" pitchFamily="2" charset="2"/>
              </a:rPr>
              <a:t>en geen herkenning/tegenmaatregelen </a:t>
            </a:r>
          </a:p>
          <a:p>
            <a:pPr marL="0" lvl="0" indent="0" rtl="0">
              <a:lnSpc>
                <a:spcPct val="100000"/>
              </a:lnSpc>
              <a:spcAft>
                <a:spcPts val="2400"/>
              </a:spcAft>
              <a:buNone/>
            </a:pPr>
            <a:r>
              <a:rPr lang="nl-NL" sz="3000" dirty="0">
                <a:solidFill>
                  <a:prstClr val="black"/>
                </a:solidFill>
                <a:sym typeface="Wingdings" panose="05000000000000000000" pitchFamily="2" charset="2"/>
              </a:rPr>
              <a:t> 50 </a:t>
            </a:r>
            <a:r>
              <a:rPr lang="nl-NL" sz="3000" dirty="0" err="1">
                <a:solidFill>
                  <a:prstClr val="black"/>
                </a:solidFill>
                <a:sym typeface="Wingdings" panose="05000000000000000000" pitchFamily="2" charset="2"/>
              </a:rPr>
              <a:t>mln</a:t>
            </a:r>
            <a:r>
              <a:rPr lang="nl-NL" sz="3000" dirty="0">
                <a:solidFill>
                  <a:prstClr val="black"/>
                </a:solidFill>
                <a:sym typeface="Wingdings" panose="05000000000000000000" pitchFamily="2" charset="2"/>
              </a:rPr>
              <a:t> personen = </a:t>
            </a:r>
            <a:r>
              <a:rPr lang="nl-NL" sz="3000" dirty="0">
                <a:solidFill>
                  <a:prstClr val="black"/>
                </a:solidFill>
              </a:rPr>
              <a:t>1/3 wereldbevolking besmet</a:t>
            </a:r>
          </a:p>
        </p:txBody>
      </p:sp>
      <p:pic>
        <p:nvPicPr>
          <p:cNvPr id="21" name="Afbeelding 20" descr="Uitgang">
            <a:extLst>
              <a:ext uri="{FF2B5EF4-FFF2-40B4-BE49-F238E27FC236}">
                <a16:creationId xmlns:a16="http://schemas.microsoft.com/office/drawing/2014/main" id="{DB75F5D0-CCE8-46CA-BF8E-1F8BC8EB3A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972" y="2580570"/>
            <a:ext cx="1908000" cy="1908000"/>
          </a:xfrm>
          <a:prstGeom prst="rect">
            <a:avLst/>
          </a:prstGeom>
        </p:spPr>
      </p:pic>
      <p:pic>
        <p:nvPicPr>
          <p:cNvPr id="7" name="Picture 2" descr="https://www.historischnieuwsblad.nl/app/uploads/2020/03/32_Griep1_Opening_opti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65297"/>
            <a:ext cx="5257526" cy="479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16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ppen">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7981_TF33527777" id="{68F00E60-BA5A-4CF1-AC2F-B817842C1A74}" vid="{EED14560-7F43-47FE-B06D-D5A76189970F}"/>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C76B70-05A8-4DEE-8E00-4F383FBFCA23}">
  <ds:schemaRefs>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2797F60B-DD54-48B5-A371-5DA4912C13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13AB06-BF88-4433-A0BD-F8B544C9B5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Veiligheidsprocedures</Template>
  <TotalTime>0</TotalTime>
  <Words>1799</Words>
  <Application>Microsoft Office PowerPoint</Application>
  <PresentationFormat>Breedbeeld</PresentationFormat>
  <Paragraphs>222</Paragraphs>
  <Slides>34</Slides>
  <Notes>24</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34</vt:i4>
      </vt:variant>
    </vt:vector>
  </HeadingPairs>
  <TitlesOfParts>
    <vt:vector size="44" baseType="lpstr">
      <vt:lpstr>Arial</vt:lpstr>
      <vt:lpstr>Calibri</vt:lpstr>
      <vt:lpstr>CNN</vt:lpstr>
      <vt:lpstr>Corbel</vt:lpstr>
      <vt:lpstr>Franklin Gothic Demi</vt:lpstr>
      <vt:lpstr>Franklin Gothic Medium</vt:lpstr>
      <vt:lpstr>Hind</vt:lpstr>
      <vt:lpstr>inherit</vt:lpstr>
      <vt:lpstr>Wingdings</vt:lpstr>
      <vt:lpstr>Koppen</vt:lpstr>
      <vt:lpstr>Welkom in de tijdmachine</vt:lpstr>
      <vt:lpstr>  Terug naar 1918: Spaanse Griep  1. Andere Tijden  clip 8 min. Spaanse Griep in NL https://www.youtube.com/watch?v=ctWGegAG1qk  2. Een vergelijkende kennistest 3. Info over 1918 wereldwijd 4. Antwoorden, exit tickets en bronnen  </vt:lpstr>
      <vt:lpstr>1. Andere Tijden  </vt:lpstr>
      <vt:lpstr>2. Een vergelijkende kennistest   2020 en 1918 vergelijken, kan dat wel?  Vroeger was alles…</vt:lpstr>
      <vt:lpstr>  Terug naar 1918: Spaanse Griep  Een vergelijkende kennistest  Wat denk je? Overeenkomst of verschil met Covid-19?</vt:lpstr>
      <vt:lpstr>Antwoorden noteren tijdens bekijken van de volgende slides</vt:lpstr>
      <vt:lpstr>  Terug naar 1918: Spaanse Griep  Een vergelijkende kennistest  Wat denk je? Overeenkomst of verschil met Covid-19?</vt:lpstr>
      <vt:lpstr>3. Info over  1918</vt:lpstr>
      <vt:lpstr>Verspreiding in 1918</vt:lpstr>
      <vt:lpstr>Verspreiding in 1918</vt:lpstr>
      <vt:lpstr>Werd het meteen serieus genomen ?</vt:lpstr>
      <vt:lpstr>Serieus!</vt:lpstr>
      <vt:lpstr>Verspreiding in 1918</vt:lpstr>
      <vt:lpstr>Symptomen in fases in 1918</vt:lpstr>
      <vt:lpstr>De vlam in de pan</vt:lpstr>
      <vt:lpstr>En er zijn altijd ‘gekkies’…</vt:lpstr>
      <vt:lpstr>Kunstzinnige verwerking</vt:lpstr>
      <vt:lpstr>Kunstzinnige verwerking</vt:lpstr>
      <vt:lpstr>Wat deden scholen?</vt:lpstr>
      <vt:lpstr>Verenigde Staten</vt:lpstr>
      <vt:lpstr>Verenigde Staten</vt:lpstr>
      <vt:lpstr>PowerPoint-presentatie</vt:lpstr>
      <vt:lpstr>Hoe ging het? Verschil vroeger en nu?</vt:lpstr>
      <vt:lpstr>Zou jij naar school gaan?</vt:lpstr>
      <vt:lpstr>4. Antwoorden, exit tickets en bronnen</vt:lpstr>
      <vt:lpstr>Influenza (griep) en COVID-19 zijn beide besmettelijke aandoeningen van de luchtwegen, maar   worden veroorzaakt door verschillende virussen.   COVID-19 wordt veroorzaakt door SARS-CoV-2 en griep door influenzavirussen.  </vt:lpstr>
      <vt:lpstr> Covid-19 op 26-8-2020  800.000 doden  / 23 mln besmettingen bij 7.7 mlrd bevolking.  BRON https://www.worldometers.info/nl/ </vt:lpstr>
      <vt:lpstr>  </vt:lpstr>
      <vt:lpstr>Bronnen</vt:lpstr>
      <vt:lpstr>Kies een exit-ticket</vt:lpstr>
      <vt:lpstr>Kies een exit-ticket</vt:lpstr>
      <vt:lpstr>Kies een exit-ticket</vt:lpstr>
      <vt:lpstr>Kies een exit-ticket</vt:lpstr>
      <vt:lpstr>Einde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2020-08-25T19:40:35Z</dcterms:created>
  <dcterms:modified xsi:type="dcterms:W3CDTF">2020-09-01T09:05:39Z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