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16"/>
  </p:notes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83" d="100"/>
          <a:sy n="83" d="100"/>
        </p:scale>
        <p:origin x="96" y="49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052D12-0118-4892-81C0-2943958EBEB7}" type="datetimeFigureOut">
              <a:rPr lang="nl-NL" smtClean="0"/>
              <a:t>28-10-2019</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415834-0004-4002-B007-909EBF11AD3A}" type="slidenum">
              <a:rPr lang="nl-NL" smtClean="0"/>
              <a:t>‹#›</a:t>
            </a:fld>
            <a:endParaRPr lang="nl-NL"/>
          </a:p>
        </p:txBody>
      </p:sp>
    </p:spTree>
    <p:extLst>
      <p:ext uri="{BB962C8B-B14F-4D97-AF65-F5344CB8AC3E}">
        <p14:creationId xmlns:p14="http://schemas.microsoft.com/office/powerpoint/2010/main" val="1795653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337C083A-9DFC-4E71-BC20-07D720237FFE}" type="slidenum">
              <a:rPr lang="nl-NL" smtClean="0"/>
              <a:t>6</a:t>
            </a:fld>
            <a:endParaRPr lang="nl-NL"/>
          </a:p>
        </p:txBody>
      </p:sp>
    </p:spTree>
    <p:extLst>
      <p:ext uri="{BB962C8B-B14F-4D97-AF65-F5344CB8AC3E}">
        <p14:creationId xmlns:p14="http://schemas.microsoft.com/office/powerpoint/2010/main" val="3023928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337C083A-9DFC-4E71-BC20-07D720237FFE}" type="slidenum">
              <a:rPr lang="nl-NL" smtClean="0"/>
              <a:t>8</a:t>
            </a:fld>
            <a:endParaRPr lang="nl-NL"/>
          </a:p>
        </p:txBody>
      </p:sp>
    </p:spTree>
    <p:extLst>
      <p:ext uri="{BB962C8B-B14F-4D97-AF65-F5344CB8AC3E}">
        <p14:creationId xmlns:p14="http://schemas.microsoft.com/office/powerpoint/2010/main" val="3023928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337C083A-9DFC-4E71-BC20-07D720237FFE}" type="slidenum">
              <a:rPr lang="nl-NL" smtClean="0"/>
              <a:t>10</a:t>
            </a:fld>
            <a:endParaRPr lang="nl-NL"/>
          </a:p>
        </p:txBody>
      </p:sp>
    </p:spTree>
    <p:extLst>
      <p:ext uri="{BB962C8B-B14F-4D97-AF65-F5344CB8AC3E}">
        <p14:creationId xmlns:p14="http://schemas.microsoft.com/office/powerpoint/2010/main" val="3023928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337C083A-9DFC-4E71-BC20-07D720237FFE}" type="slidenum">
              <a:rPr lang="nl-NL" smtClean="0"/>
              <a:t>12</a:t>
            </a:fld>
            <a:endParaRPr lang="nl-NL"/>
          </a:p>
        </p:txBody>
      </p:sp>
    </p:spTree>
    <p:extLst>
      <p:ext uri="{BB962C8B-B14F-4D97-AF65-F5344CB8AC3E}">
        <p14:creationId xmlns:p14="http://schemas.microsoft.com/office/powerpoint/2010/main" val="3023928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337C083A-9DFC-4E71-BC20-07D720237FFE}" type="slidenum">
              <a:rPr lang="nl-NL" smtClean="0"/>
              <a:t>14</a:t>
            </a:fld>
            <a:endParaRPr lang="nl-NL"/>
          </a:p>
        </p:txBody>
      </p:sp>
    </p:spTree>
    <p:extLst>
      <p:ext uri="{BB962C8B-B14F-4D97-AF65-F5344CB8AC3E}">
        <p14:creationId xmlns:p14="http://schemas.microsoft.com/office/powerpoint/2010/main" val="3023928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15" name="Rechthoe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hthoek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hthoe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hthoek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hthoek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Ondertitel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nl-NL"/>
              <a:t>Klik om de ondertitelstijl van het model te bewerken</a:t>
            </a:r>
            <a:endParaRPr kumimoji="0" lang="en-US"/>
          </a:p>
        </p:txBody>
      </p:sp>
      <p:sp>
        <p:nvSpPr>
          <p:cNvPr id="28" name="Tijdelijke aanduiding voor datum 27"/>
          <p:cNvSpPr>
            <a:spLocks noGrp="1"/>
          </p:cNvSpPr>
          <p:nvPr>
            <p:ph type="dt" sz="half" idx="10"/>
          </p:nvPr>
        </p:nvSpPr>
        <p:spPr/>
        <p:txBody>
          <a:bodyPr/>
          <a:lstStyle/>
          <a:p>
            <a:fld id="{5300A28F-5342-43C5-B1C1-38927CE00DDC}" type="datetime1">
              <a:rPr lang="nl-NL" smtClean="0"/>
              <a:t>28-10-2019</a:t>
            </a:fld>
            <a:endParaRPr lang="nl-NL"/>
          </a:p>
        </p:txBody>
      </p:sp>
      <p:sp>
        <p:nvSpPr>
          <p:cNvPr id="17" name="Tijdelijke aanduiding voor voettekst 16"/>
          <p:cNvSpPr>
            <a:spLocks noGrp="1"/>
          </p:cNvSpPr>
          <p:nvPr>
            <p:ph type="ftr" sz="quarter" idx="11"/>
          </p:nvPr>
        </p:nvSpPr>
        <p:spPr/>
        <p:txBody>
          <a:bodyPr/>
          <a:lstStyle/>
          <a:p>
            <a:endParaRPr lang="nl-NL"/>
          </a:p>
        </p:txBody>
      </p:sp>
      <p:sp>
        <p:nvSpPr>
          <p:cNvPr id="7" name="Rechte verbindingslijn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hthoek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Tijdelijke aanduiding voor dianumm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9FF562F-486A-41A1-9938-60E4288BDE0B}" type="slidenum">
              <a:rPr lang="nl-NL" smtClean="0"/>
              <a:t>‹#›</a:t>
            </a:fld>
            <a:endParaRPr lang="nl-NL"/>
          </a:p>
        </p:txBody>
      </p:sp>
      <p:sp>
        <p:nvSpPr>
          <p:cNvPr id="8" name="Titel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nl-NL"/>
              <a:t>Klik om de stijl te bewerken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a:t>Klik om de stijl te bewerken</a:t>
            </a:r>
            <a:endParaRPr kumimoji="0" lang="en-US"/>
          </a:p>
        </p:txBody>
      </p:sp>
      <p:sp>
        <p:nvSpPr>
          <p:cNvPr id="3" name="Tijdelijke aanduiding voor verticale tekst 2"/>
          <p:cNvSpPr>
            <a:spLocks noGrp="1"/>
          </p:cNvSpPr>
          <p:nvPr>
            <p:ph type="body" orient="vert" idx="1"/>
          </p:nvPr>
        </p:nvSpPr>
        <p:spPr/>
        <p:txBody>
          <a:bodyPr vert="eaVer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datum 3"/>
          <p:cNvSpPr>
            <a:spLocks noGrp="1"/>
          </p:cNvSpPr>
          <p:nvPr>
            <p:ph type="dt" sz="half" idx="10"/>
          </p:nvPr>
        </p:nvSpPr>
        <p:spPr/>
        <p:txBody>
          <a:bodyPr/>
          <a:lstStyle/>
          <a:p>
            <a:fld id="{83A18B49-9E49-40D1-837B-6C76182D34C9}" type="datetime1">
              <a:rPr lang="nl-NL" smtClean="0"/>
              <a:t>28-10-2019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9FF562F-486A-41A1-9938-60E4288BDE0B}" type="slidenum">
              <a:rPr lang="nl-NL" smtClean="0"/>
              <a:t>‹#›</a:t>
            </a:fld>
            <a:endParaRPr lang="nl-NL"/>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bg>
      <p:bgRef idx="1001">
        <a:schemeClr val="bg2"/>
      </p:bgRef>
    </p:bg>
    <p:spTree>
      <p:nvGrpSpPr>
        <p:cNvPr id="1" name=""/>
        <p:cNvGrpSpPr/>
        <p:nvPr/>
      </p:nvGrpSpPr>
      <p:grpSpPr>
        <a:xfrm>
          <a:off x="0" y="0"/>
          <a:ext cx="0" cy="0"/>
          <a:chOff x="0" y="0"/>
          <a:chExt cx="0" cy="0"/>
        </a:xfrm>
      </p:grpSpPr>
      <p:sp>
        <p:nvSpPr>
          <p:cNvPr id="7" name="Rechthoek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hthoek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hthoek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hthoek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hthoek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hthoek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hte verbindingslijn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Tijdelijke aanduiding voor dianummer 5"/>
          <p:cNvSpPr>
            <a:spLocks noGrp="1"/>
          </p:cNvSpPr>
          <p:nvPr>
            <p:ph type="sldNum" sz="quarter" idx="12"/>
          </p:nvPr>
        </p:nvSpPr>
        <p:spPr>
          <a:xfrm>
            <a:off x="6915912" y="3009901"/>
            <a:ext cx="457200" cy="441325"/>
          </a:xfrm>
        </p:spPr>
        <p:txBody>
          <a:bodyPr/>
          <a:lstStyle/>
          <a:p>
            <a:fld id="{99FF562F-486A-41A1-9938-60E4288BDE0B}" type="slidenum">
              <a:rPr lang="nl-NL" smtClean="0"/>
              <a:t>‹#›</a:t>
            </a:fld>
            <a:endParaRPr lang="nl-NL"/>
          </a:p>
        </p:txBody>
      </p:sp>
      <p:sp>
        <p:nvSpPr>
          <p:cNvPr id="3" name="Tijdelijke aanduiding voor verticale tekst 2"/>
          <p:cNvSpPr>
            <a:spLocks noGrp="1"/>
          </p:cNvSpPr>
          <p:nvPr>
            <p:ph type="body" orient="vert" idx="1"/>
          </p:nvPr>
        </p:nvSpPr>
        <p:spPr>
          <a:xfrm>
            <a:off x="304800" y="304800"/>
            <a:ext cx="6553200" cy="5821366"/>
          </a:xfrm>
        </p:spPr>
        <p:txBody>
          <a:bodyPr vert="eaVer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datum 3"/>
          <p:cNvSpPr>
            <a:spLocks noGrp="1"/>
          </p:cNvSpPr>
          <p:nvPr>
            <p:ph type="dt" sz="half" idx="10"/>
          </p:nvPr>
        </p:nvSpPr>
        <p:spPr/>
        <p:txBody>
          <a:bodyPr/>
          <a:lstStyle/>
          <a:p>
            <a:fld id="{DF627DC4-0A75-4407-B240-F825F70F2D65}" type="datetime1">
              <a:rPr lang="nl-NL" smtClean="0"/>
              <a:t>28-10-2019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2" name="Verticale titel 1"/>
          <p:cNvSpPr>
            <a:spLocks noGrp="1"/>
          </p:cNvSpPr>
          <p:nvPr>
            <p:ph type="title" orient="vert"/>
          </p:nvPr>
        </p:nvSpPr>
        <p:spPr>
          <a:xfrm>
            <a:off x="7391400" y="304801"/>
            <a:ext cx="1447800" cy="5851525"/>
          </a:xfrm>
        </p:spPr>
        <p:txBody>
          <a:bodyPr vert="eaVert"/>
          <a:lstStyle/>
          <a:p>
            <a:r>
              <a:rPr kumimoji="0" lang="nl-NL"/>
              <a:t>Klik om de stijl te bewerken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3">
                    <a:shade val="75000"/>
                  </a:schemeClr>
                </a:solidFill>
              </a:defRPr>
            </a:lvl1pPr>
          </a:lstStyle>
          <a:p>
            <a:r>
              <a:rPr kumimoji="0" lang="nl-NL"/>
              <a:t>Klik om de stijl te bewerken</a:t>
            </a:r>
            <a:endParaRPr kumimoji="0" lang="en-US"/>
          </a:p>
        </p:txBody>
      </p:sp>
      <p:sp>
        <p:nvSpPr>
          <p:cNvPr id="4" name="Tijdelijke aanduiding voor datum 3"/>
          <p:cNvSpPr>
            <a:spLocks noGrp="1"/>
          </p:cNvSpPr>
          <p:nvPr>
            <p:ph type="dt" sz="half" idx="10"/>
          </p:nvPr>
        </p:nvSpPr>
        <p:spPr/>
        <p:txBody>
          <a:bodyPr/>
          <a:lstStyle/>
          <a:p>
            <a:fld id="{D7E01EE5-A670-4F87-8FA0-CC2BE50CBAFC}" type="datetime1">
              <a:rPr lang="nl-NL" smtClean="0"/>
              <a:t>28-10-2019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a:xfrm>
            <a:off x="4361688" y="1026372"/>
            <a:ext cx="457200" cy="441325"/>
          </a:xfrm>
        </p:spPr>
        <p:txBody>
          <a:bodyPr/>
          <a:lstStyle/>
          <a:p>
            <a:fld id="{99FF562F-486A-41A1-9938-60E4288BDE0B}" type="slidenum">
              <a:rPr lang="nl-NL" smtClean="0"/>
              <a:t>‹#›</a:t>
            </a:fld>
            <a:endParaRPr lang="nl-NL"/>
          </a:p>
        </p:txBody>
      </p:sp>
      <p:sp>
        <p:nvSpPr>
          <p:cNvPr id="8" name="Tijdelijke aanduiding voor inhoud 7"/>
          <p:cNvSpPr>
            <a:spLocks noGrp="1"/>
          </p:cNvSpPr>
          <p:nvPr>
            <p:ph sz="quarter" idx="1"/>
          </p:nvPr>
        </p:nvSpPr>
        <p:spPr>
          <a:xfrm>
            <a:off x="301752" y="1527048"/>
            <a:ext cx="8503920" cy="4572000"/>
          </a:xfrm>
        </p:spPr>
        <p:txBody>
          <a:body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Ref idx="1001">
        <a:schemeClr val="bg1"/>
      </p:bgRef>
    </p:bg>
    <p:spTree>
      <p:nvGrpSpPr>
        <p:cNvPr id="1" name=""/>
        <p:cNvGrpSpPr/>
        <p:nvPr/>
      </p:nvGrpSpPr>
      <p:grpSpPr>
        <a:xfrm>
          <a:off x="0" y="0"/>
          <a:ext cx="0" cy="0"/>
          <a:chOff x="0" y="0"/>
          <a:chExt cx="0" cy="0"/>
        </a:xfrm>
      </p:grpSpPr>
      <p:sp>
        <p:nvSpPr>
          <p:cNvPr id="17" name="Rechthoek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hthoe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hthoek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hthoek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hthoek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hthoek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ijdelijke aanduiding voor tekst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nl-NL"/>
              <a:t>Klik om de modelstijlen te bewerken</a:t>
            </a:r>
          </a:p>
        </p:txBody>
      </p:sp>
      <p:sp>
        <p:nvSpPr>
          <p:cNvPr id="13" name="Rechthoek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hthoek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Tijdelijke aanduiding voor voettekst 4"/>
          <p:cNvSpPr>
            <a:spLocks noGrp="1"/>
          </p:cNvSpPr>
          <p:nvPr>
            <p:ph type="ftr" sz="quarter" idx="11"/>
          </p:nvPr>
        </p:nvSpPr>
        <p:spPr/>
        <p:txBody>
          <a:bodyPr/>
          <a:lstStyle/>
          <a:p>
            <a:endParaRPr lang="nl-NL"/>
          </a:p>
        </p:txBody>
      </p:sp>
      <p:sp>
        <p:nvSpPr>
          <p:cNvPr id="4" name="Tijdelijke aanduiding voor datum 3"/>
          <p:cNvSpPr>
            <a:spLocks noGrp="1"/>
          </p:cNvSpPr>
          <p:nvPr>
            <p:ph type="dt" sz="half" idx="10"/>
          </p:nvPr>
        </p:nvSpPr>
        <p:spPr/>
        <p:txBody>
          <a:bodyPr/>
          <a:lstStyle/>
          <a:p>
            <a:fld id="{CC990921-FE2C-4DE9-9231-82D3699009CE}" type="datetime1">
              <a:rPr lang="nl-NL" smtClean="0"/>
              <a:t>28-10-2019</a:t>
            </a:fld>
            <a:endParaRPr lang="nl-NL"/>
          </a:p>
        </p:txBody>
      </p:sp>
      <p:sp>
        <p:nvSpPr>
          <p:cNvPr id="8" name="Rechte verbindingslijn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Tijdelijke aanduiding voor dianumm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9FF562F-486A-41A1-9938-60E4288BDE0B}" type="slidenum">
              <a:rPr lang="nl-NL" smtClean="0"/>
              <a:t>‹#›</a:t>
            </a:fld>
            <a:endParaRPr lang="nl-NL"/>
          </a:p>
        </p:txBody>
      </p:sp>
      <p:sp>
        <p:nvSpPr>
          <p:cNvPr id="2" name="Titel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nl-NL"/>
              <a:t>Klik om de stijl te bewerken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301752" y="228600"/>
            <a:ext cx="8534400" cy="758952"/>
          </a:xfrm>
        </p:spPr>
        <p:txBody>
          <a:bodyPr/>
          <a:lstStyle/>
          <a:p>
            <a:r>
              <a:rPr kumimoji="0" lang="nl-NL"/>
              <a:t>Klik om de stijl te bewerken</a:t>
            </a:r>
            <a:endParaRPr kumimoji="0" lang="en-US"/>
          </a:p>
        </p:txBody>
      </p:sp>
      <p:sp>
        <p:nvSpPr>
          <p:cNvPr id="5" name="Tijdelijke aanduiding voor datum 4"/>
          <p:cNvSpPr>
            <a:spLocks noGrp="1"/>
          </p:cNvSpPr>
          <p:nvPr>
            <p:ph type="dt" sz="half" idx="10"/>
          </p:nvPr>
        </p:nvSpPr>
        <p:spPr>
          <a:xfrm>
            <a:off x="5791200" y="6409944"/>
            <a:ext cx="3044952" cy="365760"/>
          </a:xfrm>
        </p:spPr>
        <p:txBody>
          <a:bodyPr/>
          <a:lstStyle/>
          <a:p>
            <a:fld id="{3691FEEE-A8DE-42C9-B0F4-A14400189226}" type="datetime1">
              <a:rPr lang="nl-NL" smtClean="0"/>
              <a:t>28-10-2019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9FF562F-486A-41A1-9938-60E4288BDE0B}" type="slidenum">
              <a:rPr lang="nl-NL" smtClean="0"/>
              <a:t>‹#›</a:t>
            </a:fld>
            <a:endParaRPr lang="nl-NL"/>
          </a:p>
        </p:txBody>
      </p:sp>
      <p:sp>
        <p:nvSpPr>
          <p:cNvPr id="8" name="Rechte verbindingslijn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Tijdelijke aanduiding voor inhoud 9"/>
          <p:cNvSpPr>
            <a:spLocks noGrp="1"/>
          </p:cNvSpPr>
          <p:nvPr>
            <p:ph sz="half" idx="1"/>
          </p:nvPr>
        </p:nvSpPr>
        <p:spPr>
          <a:xfrm>
            <a:off x="301752" y="1371600"/>
            <a:ext cx="4038600" cy="4681728"/>
          </a:xfrm>
        </p:spPr>
        <p:txBody>
          <a:bodyPr/>
          <a:lstStyle>
            <a:lvl1pPr>
              <a:defRPr sz="2500"/>
            </a:lvl1p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12" name="Tijdelijke aanduiding voor inhoud 11"/>
          <p:cNvSpPr>
            <a:spLocks noGrp="1"/>
          </p:cNvSpPr>
          <p:nvPr>
            <p:ph sz="half" idx="2"/>
          </p:nvPr>
        </p:nvSpPr>
        <p:spPr>
          <a:xfrm>
            <a:off x="4800600" y="1371600"/>
            <a:ext cx="4038600" cy="4681728"/>
          </a:xfrm>
        </p:spPr>
        <p:txBody>
          <a:bodyPr/>
          <a:lstStyle>
            <a:lvl1pPr>
              <a:defRPr sz="2500"/>
            </a:lvl1p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elijking">
    <p:bg>
      <p:bgRef idx="1001">
        <a:schemeClr val="bg2"/>
      </p:bgRef>
    </p:bg>
    <p:spTree>
      <p:nvGrpSpPr>
        <p:cNvPr id="1" name=""/>
        <p:cNvGrpSpPr/>
        <p:nvPr/>
      </p:nvGrpSpPr>
      <p:grpSpPr>
        <a:xfrm>
          <a:off x="0" y="0"/>
          <a:ext cx="0" cy="0"/>
          <a:chOff x="0" y="0"/>
          <a:chExt cx="0" cy="0"/>
        </a:xfrm>
      </p:grpSpPr>
      <p:sp>
        <p:nvSpPr>
          <p:cNvPr id="10" name="Rechte verbindingslijn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hthoek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hthoek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hthoek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hthoek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hthoek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hthoek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ijdelijke aanduiding voor tekst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nl-NL"/>
              <a:t>Klik om de modelstijlen te bewerken</a:t>
            </a:r>
          </a:p>
        </p:txBody>
      </p:sp>
      <p:sp>
        <p:nvSpPr>
          <p:cNvPr id="4" name="Tijdelijke aanduiding voor tekst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nl-NL"/>
              <a:t>Klik om de modelstijlen te bewerken</a:t>
            </a:r>
          </a:p>
        </p:txBody>
      </p:sp>
      <p:sp>
        <p:nvSpPr>
          <p:cNvPr id="7" name="Tijdelijke aanduiding voor datum 6"/>
          <p:cNvSpPr>
            <a:spLocks noGrp="1"/>
          </p:cNvSpPr>
          <p:nvPr>
            <p:ph type="dt" sz="half" idx="10"/>
          </p:nvPr>
        </p:nvSpPr>
        <p:spPr/>
        <p:txBody>
          <a:bodyPr/>
          <a:lstStyle/>
          <a:p>
            <a:fld id="{2F860BD2-051A-4D23-8009-43F547B928EF}" type="datetime1">
              <a:rPr lang="nl-NL" smtClean="0"/>
              <a:t>28-10-2019</a:t>
            </a:fld>
            <a:endParaRPr lang="nl-NL"/>
          </a:p>
        </p:txBody>
      </p:sp>
      <p:sp>
        <p:nvSpPr>
          <p:cNvPr id="8" name="Tijdelijke aanduiding voor voettekst 7"/>
          <p:cNvSpPr>
            <a:spLocks noGrp="1"/>
          </p:cNvSpPr>
          <p:nvPr>
            <p:ph type="ftr" sz="quarter" idx="11"/>
          </p:nvPr>
        </p:nvSpPr>
        <p:spPr>
          <a:xfrm>
            <a:off x="304800" y="6409944"/>
            <a:ext cx="3581400" cy="365760"/>
          </a:xfrm>
        </p:spPr>
        <p:txBody>
          <a:bodyPr/>
          <a:lstStyle/>
          <a:p>
            <a:endParaRPr lang="nl-NL"/>
          </a:p>
        </p:txBody>
      </p:sp>
      <p:sp>
        <p:nvSpPr>
          <p:cNvPr id="15" name="Rechte verbindingslijn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hthoek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Tijdelijke aanduiding voor inhoud 23"/>
          <p:cNvSpPr>
            <a:spLocks noGrp="1"/>
          </p:cNvSpPr>
          <p:nvPr>
            <p:ph sz="quarter" idx="2"/>
          </p:nvPr>
        </p:nvSpPr>
        <p:spPr>
          <a:xfrm>
            <a:off x="301752" y="2471383"/>
            <a:ext cx="4041648" cy="3818404"/>
          </a:xfrm>
        </p:spPr>
        <p:txBody>
          <a:body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26" name="Tijdelijke aanduiding voor inhoud 25"/>
          <p:cNvSpPr>
            <a:spLocks noGrp="1"/>
          </p:cNvSpPr>
          <p:nvPr>
            <p:ph sz="quarter" idx="4"/>
          </p:nvPr>
        </p:nvSpPr>
        <p:spPr>
          <a:xfrm>
            <a:off x="4800600" y="2471383"/>
            <a:ext cx="4038600" cy="3822192"/>
          </a:xfrm>
        </p:spPr>
        <p:txBody>
          <a:body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25" name="Ova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jdelijke aanduiding voor dianummer 8"/>
          <p:cNvSpPr>
            <a:spLocks noGrp="1"/>
          </p:cNvSpPr>
          <p:nvPr>
            <p:ph type="sldNum" sz="quarter" idx="12"/>
          </p:nvPr>
        </p:nvSpPr>
        <p:spPr>
          <a:xfrm>
            <a:off x="4343400" y="1042416"/>
            <a:ext cx="457200" cy="441325"/>
          </a:xfrm>
        </p:spPr>
        <p:txBody>
          <a:bodyPr/>
          <a:lstStyle>
            <a:lvl1pPr algn="ctr">
              <a:defRPr/>
            </a:lvl1pPr>
          </a:lstStyle>
          <a:p>
            <a:fld id="{99FF562F-486A-41A1-9938-60E4288BDE0B}" type="slidenum">
              <a:rPr lang="nl-NL" smtClean="0"/>
              <a:t>‹#›</a:t>
            </a:fld>
            <a:endParaRPr lang="nl-NL"/>
          </a:p>
        </p:txBody>
      </p:sp>
      <p:sp>
        <p:nvSpPr>
          <p:cNvPr id="23" name="Titel 22"/>
          <p:cNvSpPr>
            <a:spLocks noGrp="1"/>
          </p:cNvSpPr>
          <p:nvPr>
            <p:ph type="title"/>
          </p:nvPr>
        </p:nvSpPr>
        <p:spPr/>
        <p:txBody>
          <a:bodyPr rtlCol="0" anchor="b" anchorCtr="0"/>
          <a:lstStyle/>
          <a:p>
            <a:r>
              <a:rPr kumimoji="0" lang="nl-NL"/>
              <a:t>Klik om de stijl te bewerken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a:t>Klik om de stijl te bewerken</a:t>
            </a:r>
            <a:endParaRPr kumimoji="0" lang="en-US"/>
          </a:p>
        </p:txBody>
      </p:sp>
      <p:sp>
        <p:nvSpPr>
          <p:cNvPr id="3" name="Tijdelijke aanduiding voor datum 2"/>
          <p:cNvSpPr>
            <a:spLocks noGrp="1"/>
          </p:cNvSpPr>
          <p:nvPr>
            <p:ph type="dt" sz="half" idx="10"/>
          </p:nvPr>
        </p:nvSpPr>
        <p:spPr/>
        <p:txBody>
          <a:bodyPr/>
          <a:lstStyle/>
          <a:p>
            <a:fld id="{C8BA7C3E-66D0-48D2-8352-F6712B78E1E1}" type="datetime1">
              <a:rPr lang="nl-NL" smtClean="0"/>
              <a:t>28-10-2019</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a:xfrm>
            <a:off x="4343400" y="1036020"/>
            <a:ext cx="457200" cy="441325"/>
          </a:xfrm>
        </p:spPr>
        <p:txBody>
          <a:bodyPr/>
          <a:lstStyle/>
          <a:p>
            <a:fld id="{99FF562F-486A-41A1-9938-60E4288BDE0B}" type="slidenum">
              <a:rPr lang="nl-NL" smtClean="0"/>
              <a:t>‹#›</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7" name="Rechthoek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hthoek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hthoek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hthoek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hthoek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hthoek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Tijdelijke aanduiding voor datum 1"/>
          <p:cNvSpPr>
            <a:spLocks noGrp="1"/>
          </p:cNvSpPr>
          <p:nvPr>
            <p:ph type="dt" sz="half" idx="10"/>
          </p:nvPr>
        </p:nvSpPr>
        <p:spPr/>
        <p:txBody>
          <a:bodyPr/>
          <a:lstStyle/>
          <a:p>
            <a:fld id="{3063E573-ECF2-4770-A856-8CC19D2AB3D0}" type="datetime1">
              <a:rPr lang="nl-NL" smtClean="0"/>
              <a:t>28-10-2019</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9FF562F-486A-41A1-9938-60E4288BDE0B}" type="slidenum">
              <a:rPr lang="nl-NL" smtClean="0"/>
              <a:t>‹#›</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bg>
      <p:bgRef idx="1001">
        <a:schemeClr val="bg1"/>
      </p:bgRef>
    </p:bg>
    <p:spTree>
      <p:nvGrpSpPr>
        <p:cNvPr id="1" name=""/>
        <p:cNvGrpSpPr/>
        <p:nvPr/>
      </p:nvGrpSpPr>
      <p:grpSpPr>
        <a:xfrm>
          <a:off x="0" y="0"/>
          <a:ext cx="0" cy="0"/>
          <a:chOff x="0" y="0"/>
          <a:chExt cx="0" cy="0"/>
        </a:xfrm>
      </p:grpSpPr>
      <p:sp>
        <p:nvSpPr>
          <p:cNvPr id="19" name="Rechthoek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hthoe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hthoek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hthoek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hthoek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hthoek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el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nl-NL"/>
              <a:t>Klik om de stijl te bewerken</a:t>
            </a:r>
            <a:endParaRPr kumimoji="0" lang="en-US"/>
          </a:p>
        </p:txBody>
      </p:sp>
      <p:sp>
        <p:nvSpPr>
          <p:cNvPr id="3" name="Tijdelijke aanduiding voor tekst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nl-NL"/>
              <a:t>Klik om de modelstijlen te bewerken</a:t>
            </a:r>
          </a:p>
        </p:txBody>
      </p:sp>
      <p:sp>
        <p:nvSpPr>
          <p:cNvPr id="8" name="Rechthoek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hte verbindingslijn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Tijdelijke aanduiding voor inhoud 19"/>
          <p:cNvSpPr>
            <a:spLocks noGrp="1"/>
          </p:cNvSpPr>
          <p:nvPr>
            <p:ph sz="quarter" idx="1"/>
          </p:nvPr>
        </p:nvSpPr>
        <p:spPr>
          <a:xfrm>
            <a:off x="3124200" y="685800"/>
            <a:ext cx="5638800" cy="5410200"/>
          </a:xfrm>
        </p:spPr>
        <p:txBody>
          <a:body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10" name="Ova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Tijdelijke aanduiding voor dianumm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9FF562F-486A-41A1-9938-60E4288BDE0B}" type="slidenum">
              <a:rPr lang="nl-NL" smtClean="0"/>
              <a:t>‹#›</a:t>
            </a:fld>
            <a:endParaRPr lang="nl-NL"/>
          </a:p>
        </p:txBody>
      </p:sp>
      <p:sp>
        <p:nvSpPr>
          <p:cNvPr id="21" name="Rechthoek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Tijdelijke aanduiding voor datum 4"/>
          <p:cNvSpPr>
            <a:spLocks noGrp="1"/>
          </p:cNvSpPr>
          <p:nvPr>
            <p:ph type="dt" sz="half" idx="10"/>
          </p:nvPr>
        </p:nvSpPr>
        <p:spPr/>
        <p:txBody>
          <a:bodyPr/>
          <a:lstStyle/>
          <a:p>
            <a:fld id="{6ECFDD31-3B89-44F8-8685-3E07626BBB15}" type="datetime1">
              <a:rPr lang="nl-NL" smtClean="0"/>
              <a:t>28-10-2019</a:t>
            </a:fld>
            <a:endParaRPr lang="nl-NL"/>
          </a:p>
        </p:txBody>
      </p:sp>
      <p:sp>
        <p:nvSpPr>
          <p:cNvPr id="6" name="Tijdelijke aanduiding voor voettekst 5"/>
          <p:cNvSpPr>
            <a:spLocks noGrp="1"/>
          </p:cNvSpPr>
          <p:nvPr>
            <p:ph type="ftr" sz="quarter" idx="11"/>
          </p:nvPr>
        </p:nvSpPr>
        <p:spPr>
          <a:xfrm>
            <a:off x="301752" y="6410848"/>
            <a:ext cx="3383280" cy="365760"/>
          </a:xfrm>
        </p:spPr>
        <p:txBody>
          <a:bodyPr/>
          <a:lstStyle/>
          <a:p>
            <a:endParaRPr lang="nl-NL"/>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1" name="Rechte verbindingslijn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hthoek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hthoek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hthoek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hthoe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hthoek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hthoek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hthoek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Tijdelijke aanduiding voor dianummer 6"/>
          <p:cNvSpPr>
            <a:spLocks noGrp="1"/>
          </p:cNvSpPr>
          <p:nvPr>
            <p:ph type="sldNum" sz="quarter" idx="12"/>
          </p:nvPr>
        </p:nvSpPr>
        <p:spPr>
          <a:xfrm>
            <a:off x="1371600" y="312738"/>
            <a:ext cx="457200" cy="441325"/>
          </a:xfrm>
        </p:spPr>
        <p:txBody>
          <a:bodyPr/>
          <a:lstStyle/>
          <a:p>
            <a:fld id="{99FF562F-486A-41A1-9938-60E4288BDE0B}" type="slidenum">
              <a:rPr lang="nl-NL" smtClean="0"/>
              <a:t>‹#›</a:t>
            </a:fld>
            <a:endParaRPr lang="nl-NL"/>
          </a:p>
        </p:txBody>
      </p:sp>
      <p:sp>
        <p:nvSpPr>
          <p:cNvPr id="2" name="Titel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nl-NL"/>
              <a:t>Klik om de stijl te bewerken</a:t>
            </a:r>
            <a:endParaRPr kumimoji="0" lang="en-US"/>
          </a:p>
        </p:txBody>
      </p:sp>
      <p:sp>
        <p:nvSpPr>
          <p:cNvPr id="3" name="Tijdelijke aanduiding voor afbeelding 2"/>
          <p:cNvSpPr>
            <a:spLocks noGrp="1"/>
          </p:cNvSpPr>
          <p:nvPr>
            <p:ph type="pic" idx="1"/>
          </p:nvPr>
        </p:nvSpPr>
        <p:spPr>
          <a:xfrm>
            <a:off x="3000375" y="609600"/>
            <a:ext cx="5867400" cy="4267200"/>
          </a:xfrm>
        </p:spPr>
        <p:txBody>
          <a:bodyPr/>
          <a:lstStyle>
            <a:lvl1pPr marL="0" indent="0">
              <a:buNone/>
              <a:defRPr sz="3200"/>
            </a:lvl1pPr>
          </a:lstStyle>
          <a:p>
            <a:r>
              <a:rPr kumimoji="0" lang="nl-NL"/>
              <a:t>Klik op het pictogram als u een afbeelding wilt toevoegen</a:t>
            </a:r>
            <a:endParaRPr kumimoji="0" lang="en-US" dirty="0"/>
          </a:p>
        </p:txBody>
      </p:sp>
      <p:sp>
        <p:nvSpPr>
          <p:cNvPr id="4" name="Tijdelijke aanduiding voor tekst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nl-NL"/>
              <a:t>Klik om de modelstijlen te bewerken</a:t>
            </a:r>
          </a:p>
        </p:txBody>
      </p:sp>
      <p:sp>
        <p:nvSpPr>
          <p:cNvPr id="22" name="Rechthoek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Tijdelijke aanduiding voor datum 4"/>
          <p:cNvSpPr>
            <a:spLocks noGrp="1"/>
          </p:cNvSpPr>
          <p:nvPr>
            <p:ph type="dt" sz="half" idx="10"/>
          </p:nvPr>
        </p:nvSpPr>
        <p:spPr>
          <a:xfrm>
            <a:off x="5788152" y="6404984"/>
            <a:ext cx="3044952" cy="365760"/>
          </a:xfrm>
        </p:spPr>
        <p:txBody>
          <a:bodyPr/>
          <a:lstStyle/>
          <a:p>
            <a:fld id="{A9458334-F1A3-441B-8C54-99D24F1477A1}" type="datetime1">
              <a:rPr lang="nl-NL" smtClean="0"/>
              <a:t>28-10-2019</a:t>
            </a:fld>
            <a:endParaRPr lang="nl-NL"/>
          </a:p>
        </p:txBody>
      </p:sp>
      <p:sp>
        <p:nvSpPr>
          <p:cNvPr id="6" name="Tijdelijke aanduiding voor voettekst 5"/>
          <p:cNvSpPr>
            <a:spLocks noGrp="1"/>
          </p:cNvSpPr>
          <p:nvPr>
            <p:ph type="ftr" sz="quarter" idx="11"/>
          </p:nvPr>
        </p:nvSpPr>
        <p:spPr>
          <a:xfrm>
            <a:off x="301752" y="6410848"/>
            <a:ext cx="3584448" cy="365760"/>
          </a:xfrm>
        </p:spPr>
        <p:txBody>
          <a:bodyPr/>
          <a:lstStyle/>
          <a:p>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hthoek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hthoek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hthoe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hthoek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hthoek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Tijdelijke aanduiding voor datum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72B501D1-2BEB-487B-8EED-D673FD8EF83E}" type="datetime1">
              <a:rPr lang="nl-NL" smtClean="0"/>
              <a:t>28-10-2019</a:t>
            </a:fld>
            <a:endParaRPr lang="nl-NL"/>
          </a:p>
        </p:txBody>
      </p:sp>
      <p:sp>
        <p:nvSpPr>
          <p:cNvPr id="3" name="Tijdelijke aanduiding voor voettekst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nl-NL"/>
          </a:p>
        </p:txBody>
      </p:sp>
      <p:sp>
        <p:nvSpPr>
          <p:cNvPr id="8" name="Rechthoek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hte verbindingslijn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Tijdelijke aanduiding voor dianumm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9FF562F-486A-41A1-9938-60E4288BDE0B}" type="slidenum">
              <a:rPr lang="nl-NL" smtClean="0"/>
              <a:t>‹#›</a:t>
            </a:fld>
            <a:endParaRPr lang="nl-NL"/>
          </a:p>
        </p:txBody>
      </p:sp>
      <p:sp>
        <p:nvSpPr>
          <p:cNvPr id="22" name="Tijdelijke aanduiding voor titel 21"/>
          <p:cNvSpPr>
            <a:spLocks noGrp="1"/>
          </p:cNvSpPr>
          <p:nvPr>
            <p:ph type="title"/>
          </p:nvPr>
        </p:nvSpPr>
        <p:spPr>
          <a:xfrm>
            <a:off x="301752" y="228600"/>
            <a:ext cx="8534400" cy="758952"/>
          </a:xfrm>
          <a:prstGeom prst="rect">
            <a:avLst/>
          </a:prstGeom>
        </p:spPr>
        <p:txBody>
          <a:bodyPr vert="horz" anchor="b">
            <a:normAutofit/>
          </a:bodyPr>
          <a:lstStyle/>
          <a:p>
            <a:r>
              <a:rPr kumimoji="0" lang="nl-NL"/>
              <a:t>Klik om de stijl te bewerken</a:t>
            </a:r>
            <a:endParaRPr kumimoji="0" lang="en-US"/>
          </a:p>
        </p:txBody>
      </p:sp>
      <p:sp>
        <p:nvSpPr>
          <p:cNvPr id="13" name="Tijdelijke aanduiding voor tekst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nl-NL"/>
              <a:t>Klik om de modelstijlen te bewerken</a:t>
            </a:r>
          </a:p>
          <a:p>
            <a:pPr lvl="1" eaLnBrk="1" latinLnBrk="0" hangingPunct="1"/>
            <a:r>
              <a:rPr kumimoji="0" lang="nl-NL"/>
              <a:t>Tweede niveau</a:t>
            </a:r>
          </a:p>
          <a:p>
            <a:pPr lvl="2" eaLnBrk="1" latinLnBrk="0" hangingPunct="1"/>
            <a:r>
              <a:rPr kumimoji="0" lang="nl-NL"/>
              <a:t>Derde niveau</a:t>
            </a:r>
          </a:p>
          <a:p>
            <a:pPr lvl="3" eaLnBrk="1" latinLnBrk="0" hangingPunct="1"/>
            <a:r>
              <a:rPr kumimoji="0" lang="nl-NL"/>
              <a:t>Vierde niveau</a:t>
            </a:r>
          </a:p>
          <a:p>
            <a:pPr lvl="4" eaLnBrk="1" latinLnBrk="0" hangingPunct="1"/>
            <a:r>
              <a:rPr kumimoji="0" lang="nl-NL"/>
              <a:t>Vijfde niveau</a:t>
            </a:r>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p:txBody>
          <a:bodyPr/>
          <a:lstStyle/>
          <a:p>
            <a:r>
              <a:rPr lang="nl-NL" dirty="0"/>
              <a:t>Albert van der Kaap</a:t>
            </a:r>
          </a:p>
        </p:txBody>
      </p:sp>
      <p:sp>
        <p:nvSpPr>
          <p:cNvPr id="2" name="Titel 1"/>
          <p:cNvSpPr>
            <a:spLocks noGrp="1"/>
          </p:cNvSpPr>
          <p:nvPr>
            <p:ph type="ctrTitle"/>
          </p:nvPr>
        </p:nvSpPr>
        <p:spPr/>
        <p:txBody>
          <a:bodyPr/>
          <a:lstStyle/>
          <a:p>
            <a:r>
              <a:rPr lang="nl-NL" dirty="0">
                <a:solidFill>
                  <a:schemeClr val="accent3"/>
                </a:solidFill>
              </a:rPr>
              <a:t>Redeneren met bronnen</a:t>
            </a: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3092" y="3448145"/>
            <a:ext cx="3835400" cy="1066800"/>
          </a:xfrm>
          <a:prstGeom prst="rect">
            <a:avLst/>
          </a:prstGeom>
        </p:spPr>
      </p:pic>
      <p:sp>
        <p:nvSpPr>
          <p:cNvPr id="5" name="Tijdelijke aanduiding voor dianummer 4"/>
          <p:cNvSpPr>
            <a:spLocks noGrp="1"/>
          </p:cNvSpPr>
          <p:nvPr>
            <p:ph type="sldNum" sz="quarter" idx="12"/>
          </p:nvPr>
        </p:nvSpPr>
        <p:spPr/>
        <p:txBody>
          <a:bodyPr/>
          <a:lstStyle/>
          <a:p>
            <a:fld id="{99FF562F-486A-41A1-9938-60E4288BDE0B}" type="slidenum">
              <a:rPr lang="nl-NL" smtClean="0"/>
              <a:t>1</a:t>
            </a:fld>
            <a:endParaRPr lang="nl-NL"/>
          </a:p>
        </p:txBody>
      </p:sp>
    </p:spTree>
    <p:extLst>
      <p:ext uri="{BB962C8B-B14F-4D97-AF65-F5344CB8AC3E}">
        <p14:creationId xmlns:p14="http://schemas.microsoft.com/office/powerpoint/2010/main" val="151088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solidFill>
                  <a:schemeClr val="accent3"/>
                </a:solidFill>
              </a:rPr>
              <a:t>3. Is de bron betrouwbaar?</a:t>
            </a:r>
          </a:p>
        </p:txBody>
      </p:sp>
      <p:sp>
        <p:nvSpPr>
          <p:cNvPr id="3" name="Tijdelijke aanduiding voor inhoud 2"/>
          <p:cNvSpPr>
            <a:spLocks noGrp="1"/>
          </p:cNvSpPr>
          <p:nvPr>
            <p:ph idx="1"/>
          </p:nvPr>
        </p:nvSpPr>
        <p:spPr/>
        <p:txBody>
          <a:bodyPr/>
          <a:lstStyle/>
          <a:p>
            <a:pPr marL="0" indent="0">
              <a:buNone/>
            </a:pPr>
            <a:r>
              <a:rPr lang="nl-NL" i="1" dirty="0"/>
              <a:t>Tsja, een </a:t>
            </a:r>
            <a:r>
              <a:rPr lang="nl-NL" i="1" dirty="0">
                <a:solidFill>
                  <a:srgbClr val="CC0066"/>
                </a:solidFill>
              </a:rPr>
              <a:t>vriend</a:t>
            </a:r>
            <a:r>
              <a:rPr lang="nl-NL" i="1" dirty="0"/>
              <a:t> zoals </a:t>
            </a:r>
            <a:r>
              <a:rPr lang="nl-NL" i="1" dirty="0" err="1"/>
              <a:t>Willibald</a:t>
            </a:r>
            <a:r>
              <a:rPr lang="nl-NL" i="1" dirty="0"/>
              <a:t> hoeft natuurlijk niet per se onbetrouwbaar te zijn in zijn oordeel over Bonifatius en de Friezen, maar objectief zal hij zeker niet zijn. Daar komt nog bij dat hij niet alleen een vriend was, maar ook een </a:t>
            </a:r>
            <a:r>
              <a:rPr lang="nl-NL" i="1" dirty="0">
                <a:solidFill>
                  <a:srgbClr val="CC0066"/>
                </a:solidFill>
              </a:rPr>
              <a:t>priester</a:t>
            </a:r>
            <a:r>
              <a:rPr lang="nl-NL" i="1" dirty="0"/>
              <a:t>, met zo z'n </a:t>
            </a:r>
            <a:r>
              <a:rPr lang="nl-NL" i="1" dirty="0">
                <a:solidFill>
                  <a:srgbClr val="CC0066"/>
                </a:solidFill>
              </a:rPr>
              <a:t>eigen opvattingen </a:t>
            </a:r>
            <a:r>
              <a:rPr lang="nl-NL" i="1" dirty="0"/>
              <a:t>over  de 'heidense' Friezen. Bovendien is een heiligenleven ook helemaal niet bedoeld om objectief en betrouwbaar te zijn. </a:t>
            </a:r>
            <a:endParaRPr lang="nl-NL" dirty="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6426741"/>
            <a:ext cx="901700" cy="254000"/>
          </a:xfrm>
          <a:prstGeom prst="rect">
            <a:avLst/>
          </a:prstGeom>
        </p:spPr>
      </p:pic>
      <p:sp>
        <p:nvSpPr>
          <p:cNvPr id="5" name="Tijdelijke aanduiding voor dianummer 4"/>
          <p:cNvSpPr>
            <a:spLocks noGrp="1"/>
          </p:cNvSpPr>
          <p:nvPr>
            <p:ph type="sldNum" sz="quarter" idx="12"/>
          </p:nvPr>
        </p:nvSpPr>
        <p:spPr/>
        <p:txBody>
          <a:bodyPr/>
          <a:lstStyle/>
          <a:p>
            <a:fld id="{99FF562F-486A-41A1-9938-60E4288BDE0B}" type="slidenum">
              <a:rPr lang="nl-NL" smtClean="0"/>
              <a:t>10</a:t>
            </a:fld>
            <a:endParaRPr lang="nl-NL"/>
          </a:p>
        </p:txBody>
      </p:sp>
    </p:spTree>
    <p:extLst>
      <p:ext uri="{BB962C8B-B14F-4D97-AF65-F5344CB8AC3E}">
        <p14:creationId xmlns:p14="http://schemas.microsoft.com/office/powerpoint/2010/main" val="4070997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solidFill>
                  <a:schemeClr val="accent3"/>
                </a:solidFill>
              </a:rPr>
              <a:t>4. Is de bron representatief?</a:t>
            </a:r>
          </a:p>
        </p:txBody>
      </p:sp>
      <p:sp>
        <p:nvSpPr>
          <p:cNvPr id="3" name="Tijdelijke aanduiding voor inhoud 2"/>
          <p:cNvSpPr>
            <a:spLocks noGrp="1"/>
          </p:cNvSpPr>
          <p:nvPr>
            <p:ph idx="1"/>
          </p:nvPr>
        </p:nvSpPr>
        <p:spPr/>
        <p:txBody>
          <a:bodyPr/>
          <a:lstStyle/>
          <a:p>
            <a:r>
              <a:rPr lang="nl-NL" dirty="0"/>
              <a:t>Is de informatie in de bron representatief voor de groep waarover het gaat? Als je de mening van één persoon hoort, geldt die mening dan ook voor de andere mensen in die groep? </a:t>
            </a:r>
          </a:p>
          <a:p>
            <a:r>
              <a:rPr lang="nl-NL" dirty="0"/>
              <a:t>Hoe weet je dat? </a:t>
            </a:r>
          </a:p>
          <a:p>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6426741"/>
            <a:ext cx="901700" cy="254000"/>
          </a:xfrm>
          <a:prstGeom prst="rect">
            <a:avLst/>
          </a:prstGeom>
        </p:spPr>
      </p:pic>
      <p:sp>
        <p:nvSpPr>
          <p:cNvPr id="5" name="Tijdelijke aanduiding voor dianummer 4"/>
          <p:cNvSpPr>
            <a:spLocks noGrp="1"/>
          </p:cNvSpPr>
          <p:nvPr>
            <p:ph type="sldNum" sz="quarter" idx="12"/>
          </p:nvPr>
        </p:nvSpPr>
        <p:spPr/>
        <p:txBody>
          <a:bodyPr/>
          <a:lstStyle/>
          <a:p>
            <a:fld id="{99FF562F-486A-41A1-9938-60E4288BDE0B}" type="slidenum">
              <a:rPr lang="nl-NL" smtClean="0"/>
              <a:t>11</a:t>
            </a:fld>
            <a:endParaRPr lang="nl-NL"/>
          </a:p>
        </p:txBody>
      </p:sp>
    </p:spTree>
    <p:extLst>
      <p:ext uri="{BB962C8B-B14F-4D97-AF65-F5344CB8AC3E}">
        <p14:creationId xmlns:p14="http://schemas.microsoft.com/office/powerpoint/2010/main" val="1147684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solidFill>
                  <a:schemeClr val="accent3"/>
                </a:solidFill>
              </a:rPr>
              <a:t>4. Is de bron representatief?</a:t>
            </a:r>
          </a:p>
        </p:txBody>
      </p:sp>
      <p:sp>
        <p:nvSpPr>
          <p:cNvPr id="3" name="Tijdelijke aanduiding voor inhoud 2"/>
          <p:cNvSpPr>
            <a:spLocks noGrp="1"/>
          </p:cNvSpPr>
          <p:nvPr>
            <p:ph idx="1"/>
          </p:nvPr>
        </p:nvSpPr>
        <p:spPr/>
        <p:txBody>
          <a:bodyPr/>
          <a:lstStyle/>
          <a:p>
            <a:pPr marL="0" indent="0">
              <a:buNone/>
            </a:pPr>
            <a:r>
              <a:rPr lang="nl-NL" i="1" dirty="0"/>
              <a:t>Waarschijnlijk zullen alle priesters in die tijd wel dezelfde mening over Bonifatius en de Friezen hebben gehad. Ze behoorden immers allemaal tot dezelfde kerk en van hen werd verwacht dat zij dezelfde boodschap zouden verkondigen</a:t>
            </a:r>
            <a:endParaRPr lang="nl-NL" dirty="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6426741"/>
            <a:ext cx="901700" cy="254000"/>
          </a:xfrm>
          <a:prstGeom prst="rect">
            <a:avLst/>
          </a:prstGeom>
        </p:spPr>
      </p:pic>
      <p:sp>
        <p:nvSpPr>
          <p:cNvPr id="5" name="Tijdelijke aanduiding voor dianummer 4"/>
          <p:cNvSpPr>
            <a:spLocks noGrp="1"/>
          </p:cNvSpPr>
          <p:nvPr>
            <p:ph type="sldNum" sz="quarter" idx="12"/>
          </p:nvPr>
        </p:nvSpPr>
        <p:spPr/>
        <p:txBody>
          <a:bodyPr/>
          <a:lstStyle/>
          <a:p>
            <a:fld id="{99FF562F-486A-41A1-9938-60E4288BDE0B}" type="slidenum">
              <a:rPr lang="nl-NL" smtClean="0"/>
              <a:t>12</a:t>
            </a:fld>
            <a:endParaRPr lang="nl-NL"/>
          </a:p>
        </p:txBody>
      </p:sp>
    </p:spTree>
    <p:extLst>
      <p:ext uri="{BB962C8B-B14F-4D97-AF65-F5344CB8AC3E}">
        <p14:creationId xmlns:p14="http://schemas.microsoft.com/office/powerpoint/2010/main" val="1733753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800" dirty="0">
                <a:solidFill>
                  <a:schemeClr val="accent3"/>
                </a:solidFill>
              </a:rPr>
              <a:t>5. Bevat de bron duidelijke normen en/of waarden?</a:t>
            </a:r>
          </a:p>
        </p:txBody>
      </p:sp>
      <p:sp>
        <p:nvSpPr>
          <p:cNvPr id="3" name="Tijdelijke aanduiding voor inhoud 2"/>
          <p:cNvSpPr>
            <a:spLocks noGrp="1"/>
          </p:cNvSpPr>
          <p:nvPr>
            <p:ph idx="1"/>
          </p:nvPr>
        </p:nvSpPr>
        <p:spPr/>
        <p:txBody>
          <a:bodyPr/>
          <a:lstStyle/>
          <a:p>
            <a:r>
              <a:rPr lang="nl-NL" dirty="0"/>
              <a:t>Houdt de maker van de bron er speciale waarden en normen op na of heeft hij of zij een bepaald wereldbeeld. </a:t>
            </a:r>
          </a:p>
          <a:p>
            <a:r>
              <a:rPr lang="nl-NL" dirty="0"/>
              <a:t>En is die informatie belangrijk voor het beoordelen van de waarde van de bron.</a:t>
            </a:r>
          </a:p>
          <a:p>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6426741"/>
            <a:ext cx="901700" cy="254000"/>
          </a:xfrm>
          <a:prstGeom prst="rect">
            <a:avLst/>
          </a:prstGeom>
        </p:spPr>
      </p:pic>
      <p:sp>
        <p:nvSpPr>
          <p:cNvPr id="5" name="Tijdelijke aanduiding voor dianummer 4"/>
          <p:cNvSpPr>
            <a:spLocks noGrp="1"/>
          </p:cNvSpPr>
          <p:nvPr>
            <p:ph type="sldNum" sz="quarter" idx="12"/>
          </p:nvPr>
        </p:nvSpPr>
        <p:spPr/>
        <p:txBody>
          <a:bodyPr/>
          <a:lstStyle/>
          <a:p>
            <a:fld id="{99FF562F-486A-41A1-9938-60E4288BDE0B}" type="slidenum">
              <a:rPr lang="nl-NL" smtClean="0"/>
              <a:t>13</a:t>
            </a:fld>
            <a:endParaRPr lang="nl-NL"/>
          </a:p>
        </p:txBody>
      </p:sp>
    </p:spTree>
    <p:extLst>
      <p:ext uri="{BB962C8B-B14F-4D97-AF65-F5344CB8AC3E}">
        <p14:creationId xmlns:p14="http://schemas.microsoft.com/office/powerpoint/2010/main" val="11296666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800" dirty="0">
                <a:solidFill>
                  <a:schemeClr val="accent3"/>
                </a:solidFill>
              </a:rPr>
              <a:t>5. Bevat de bron duidelijke normen en/of waarden?</a:t>
            </a:r>
          </a:p>
        </p:txBody>
      </p:sp>
      <p:sp>
        <p:nvSpPr>
          <p:cNvPr id="3" name="Tijdelijke aanduiding voor inhoud 2"/>
          <p:cNvSpPr>
            <a:spLocks noGrp="1"/>
          </p:cNvSpPr>
          <p:nvPr>
            <p:ph idx="1"/>
          </p:nvPr>
        </p:nvSpPr>
        <p:spPr/>
        <p:txBody>
          <a:bodyPr/>
          <a:lstStyle/>
          <a:p>
            <a:pPr marL="0" indent="0">
              <a:buNone/>
            </a:pPr>
            <a:r>
              <a:rPr lang="nl-NL" i="1" dirty="0"/>
              <a:t>Bonifatius en zijn medepriesters waren van mening dat het goed zou zijn als alle mensen op aarde christenen zouden zijn. Iedereen moest volgens hen geloven in de ene, christelijke God en leven zoals de Bijbel en de katholieke kerk voorschreven. Deze overtuiging kleurde uiteraard hun opvattingen over de heidense Friezen.</a:t>
            </a:r>
            <a:endParaRPr lang="nl-NL" dirty="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6426741"/>
            <a:ext cx="901700" cy="254000"/>
          </a:xfrm>
          <a:prstGeom prst="rect">
            <a:avLst/>
          </a:prstGeom>
        </p:spPr>
      </p:pic>
      <p:sp>
        <p:nvSpPr>
          <p:cNvPr id="5" name="Tijdelijke aanduiding voor dianummer 4"/>
          <p:cNvSpPr>
            <a:spLocks noGrp="1"/>
          </p:cNvSpPr>
          <p:nvPr>
            <p:ph type="sldNum" sz="quarter" idx="12"/>
          </p:nvPr>
        </p:nvSpPr>
        <p:spPr/>
        <p:txBody>
          <a:bodyPr/>
          <a:lstStyle/>
          <a:p>
            <a:fld id="{99FF562F-486A-41A1-9938-60E4288BDE0B}" type="slidenum">
              <a:rPr lang="nl-NL" smtClean="0"/>
              <a:t>14</a:t>
            </a:fld>
            <a:endParaRPr lang="nl-NL"/>
          </a:p>
        </p:txBody>
      </p:sp>
    </p:spTree>
    <p:extLst>
      <p:ext uri="{BB962C8B-B14F-4D97-AF65-F5344CB8AC3E}">
        <p14:creationId xmlns:p14="http://schemas.microsoft.com/office/powerpoint/2010/main" val="2133292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Vijf vragen over historische bronnen</a:t>
            </a:r>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65850" y="1484784"/>
            <a:ext cx="6784548" cy="4821794"/>
          </a:xfrm>
        </p:spPr>
      </p:pic>
      <p:pic>
        <p:nvPicPr>
          <p:cNvPr id="13" name="Afbeelding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6426741"/>
            <a:ext cx="901700" cy="254000"/>
          </a:xfrm>
          <a:prstGeom prst="rect">
            <a:avLst/>
          </a:prstGeom>
        </p:spPr>
      </p:pic>
      <p:sp>
        <p:nvSpPr>
          <p:cNvPr id="3" name="Tijdelijke aanduiding voor dianummer 2"/>
          <p:cNvSpPr>
            <a:spLocks noGrp="1"/>
          </p:cNvSpPr>
          <p:nvPr>
            <p:ph type="sldNum" sz="quarter" idx="12"/>
          </p:nvPr>
        </p:nvSpPr>
        <p:spPr/>
        <p:txBody>
          <a:bodyPr/>
          <a:lstStyle/>
          <a:p>
            <a:fld id="{99FF562F-486A-41A1-9938-60E4288BDE0B}" type="slidenum">
              <a:rPr lang="nl-NL" smtClean="0"/>
              <a:t>2</a:t>
            </a:fld>
            <a:endParaRPr lang="nl-NL"/>
          </a:p>
        </p:txBody>
      </p:sp>
    </p:spTree>
    <p:extLst>
      <p:ext uri="{BB962C8B-B14F-4D97-AF65-F5344CB8AC3E}">
        <p14:creationId xmlns:p14="http://schemas.microsoft.com/office/powerpoint/2010/main" val="2821783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Inleiding</a:t>
            </a:r>
          </a:p>
        </p:txBody>
      </p:sp>
      <p:sp>
        <p:nvSpPr>
          <p:cNvPr id="3" name="Tijdelijke aanduiding voor inhoud 2"/>
          <p:cNvSpPr>
            <a:spLocks noGrp="1"/>
          </p:cNvSpPr>
          <p:nvPr>
            <p:ph idx="1"/>
          </p:nvPr>
        </p:nvSpPr>
        <p:spPr>
          <a:xfrm>
            <a:off x="457200" y="1600200"/>
            <a:ext cx="5122912" cy="4525963"/>
          </a:xfrm>
        </p:spPr>
        <p:txBody>
          <a:bodyPr>
            <a:normAutofit lnSpcReduction="10000"/>
          </a:bodyPr>
          <a:lstStyle/>
          <a:p>
            <a:pPr marL="0" indent="0">
              <a:buNone/>
            </a:pPr>
            <a:r>
              <a:rPr lang="nl-NL" dirty="0"/>
              <a:t>Stel je zelf telkens de volgende vijf vragen:</a:t>
            </a:r>
          </a:p>
          <a:p>
            <a:pPr marL="571500" indent="-514350">
              <a:buFont typeface="+mj-lt"/>
              <a:buAutoNum type="arabicPeriod"/>
            </a:pPr>
            <a:r>
              <a:rPr lang="nl-NL" dirty="0"/>
              <a:t>Wat is het voor soort bron? </a:t>
            </a:r>
          </a:p>
          <a:p>
            <a:pPr marL="571500" indent="-514350">
              <a:buFont typeface="+mj-lt"/>
              <a:buAutoNum type="arabicPeriod"/>
            </a:pPr>
            <a:r>
              <a:rPr lang="nl-NL" dirty="0"/>
              <a:t>Is de bron bruikbaar?</a:t>
            </a:r>
          </a:p>
          <a:p>
            <a:pPr marL="571500" indent="-514350">
              <a:buFont typeface="+mj-lt"/>
              <a:buAutoNum type="arabicPeriod"/>
            </a:pPr>
            <a:r>
              <a:rPr lang="nl-NL" dirty="0"/>
              <a:t>Is de bron betrouwbaar? </a:t>
            </a:r>
          </a:p>
          <a:p>
            <a:pPr marL="571500" indent="-514350">
              <a:buFont typeface="+mj-lt"/>
              <a:buAutoNum type="arabicPeriod"/>
            </a:pPr>
            <a:r>
              <a:rPr lang="nl-NL" dirty="0"/>
              <a:t>Is de bron representatief?</a:t>
            </a:r>
          </a:p>
          <a:p>
            <a:pPr marL="571500" indent="-514350">
              <a:buFont typeface="+mj-lt"/>
              <a:buAutoNum type="arabicPeriod"/>
            </a:pPr>
            <a:r>
              <a:rPr lang="nl-NL" dirty="0"/>
              <a:t>Bevat de bron opvallende normen en/of waarden? </a:t>
            </a:r>
          </a:p>
          <a:p>
            <a:pPr marL="0" indent="0">
              <a:buNone/>
            </a:pPr>
            <a:r>
              <a:rPr lang="nl-NL" dirty="0"/>
              <a:t>Je zult merken dat je niet op al je vragen antwoord krijgt.</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80992" y="3746721"/>
            <a:ext cx="3337978" cy="2372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6426741"/>
            <a:ext cx="901700" cy="254000"/>
          </a:xfrm>
          <a:prstGeom prst="rect">
            <a:avLst/>
          </a:prstGeom>
        </p:spPr>
      </p:pic>
      <p:sp>
        <p:nvSpPr>
          <p:cNvPr id="4" name="Tijdelijke aanduiding voor dianummer 3"/>
          <p:cNvSpPr>
            <a:spLocks noGrp="1"/>
          </p:cNvSpPr>
          <p:nvPr>
            <p:ph type="sldNum" sz="quarter" idx="12"/>
          </p:nvPr>
        </p:nvSpPr>
        <p:spPr/>
        <p:txBody>
          <a:bodyPr/>
          <a:lstStyle/>
          <a:p>
            <a:fld id="{99FF562F-486A-41A1-9938-60E4288BDE0B}" type="slidenum">
              <a:rPr lang="nl-NL" smtClean="0"/>
              <a:t>3</a:t>
            </a:fld>
            <a:endParaRPr lang="nl-NL"/>
          </a:p>
        </p:txBody>
      </p:sp>
    </p:spTree>
    <p:extLst>
      <p:ext uri="{BB962C8B-B14F-4D97-AF65-F5344CB8AC3E}">
        <p14:creationId xmlns:p14="http://schemas.microsoft.com/office/powerpoint/2010/main" val="1335270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Fragment uit een heiligenleven</a:t>
            </a:r>
          </a:p>
        </p:txBody>
      </p:sp>
      <p:sp>
        <p:nvSpPr>
          <p:cNvPr id="3" name="Tijdelijke aanduiding voor inhoud 2"/>
          <p:cNvSpPr>
            <a:spLocks noGrp="1"/>
          </p:cNvSpPr>
          <p:nvPr>
            <p:ph idx="1"/>
          </p:nvPr>
        </p:nvSpPr>
        <p:spPr/>
        <p:txBody>
          <a:bodyPr>
            <a:normAutofit fontScale="55000" lnSpcReduction="20000"/>
          </a:bodyPr>
          <a:lstStyle/>
          <a:p>
            <a:pPr marL="0" indent="0">
              <a:buNone/>
            </a:pPr>
            <a:r>
              <a:rPr lang="nl-NL" i="1" dirty="0"/>
              <a:t>Hieronder staat een fragment uit  een boek dat rond 760 werd geschreven door </a:t>
            </a:r>
            <a:r>
              <a:rPr lang="nl-NL" i="1" dirty="0" err="1"/>
              <a:t>Willibald</a:t>
            </a:r>
            <a:r>
              <a:rPr lang="nl-NL" i="1" dirty="0"/>
              <a:t>, een Engelse monnik die bevriend was met Bonifatius. Aartsbisschop Bonifatius (</a:t>
            </a:r>
            <a:r>
              <a:rPr lang="nl-NL" i="1" dirty="0" err="1"/>
              <a:t>ca</a:t>
            </a:r>
            <a:r>
              <a:rPr lang="nl-NL" i="1" dirty="0"/>
              <a:t> 675-754) trekt in 754 naar Friesland om de Friezen te bekeren tot het christendom. Hij heeft een afspraak met een groep, al eerder tot het christendom bekeerde, Friezen aan de oever van het riviertje de </a:t>
            </a:r>
            <a:r>
              <a:rPr lang="nl-NL" i="1" dirty="0" err="1"/>
              <a:t>Boorne</a:t>
            </a:r>
            <a:r>
              <a:rPr lang="nl-NL" i="1" dirty="0"/>
              <a:t> in de buurt van Dokkum</a:t>
            </a:r>
            <a:br>
              <a:rPr lang="nl-NL" i="1" dirty="0"/>
            </a:br>
            <a:endParaRPr lang="nl-NL" dirty="0"/>
          </a:p>
          <a:p>
            <a:pPr marL="0" indent="0">
              <a:buNone/>
            </a:pPr>
            <a:r>
              <a:rPr lang="nl-NL" sz="3600" dirty="0"/>
              <a:t>Toen de dag van de afspraak echter aanbrak, kwamen er in plaats van vrienden, vijanden en in plaats van nieuwe gelovigen kwamen er beulsknechten. Zodra hij het aanstormen van de woedende en schreeuwende massa opmerkt, verzamelt de man Gods (Bonifatius) meteen zijn geestelijken om zich heen. Hij pakt de relikwieën (overblijfselen) van de heiligen, stapt uit zijn tent en verbiedt zijn soldaten   ogenblikkelijk om verder te vechten: ”Hou op mannen", zegt hij, "want de Heilige Schrift (de Bijbel) leert ons niet kwaad met kwaad te vergelden, maar kwaad met goed (…)”. Terwijl hij op deze manier zijn vrienden aanspoort om martelaren te worden, stort de hele woedende menigte heidenen zich met zwaarden en volle wapenrusting over hen heen en hakt hun lichamen neer in heilbrengende moord. maken. </a:t>
            </a:r>
            <a:r>
              <a:rPr lang="nl-NL" dirty="0"/>
              <a:t> </a:t>
            </a:r>
          </a:p>
          <a:p>
            <a:pPr marL="0" indent="0">
              <a:buNone/>
            </a:pPr>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6426741"/>
            <a:ext cx="901700" cy="254000"/>
          </a:xfrm>
          <a:prstGeom prst="rect">
            <a:avLst/>
          </a:prstGeom>
        </p:spPr>
      </p:pic>
      <p:sp>
        <p:nvSpPr>
          <p:cNvPr id="5" name="Tijdelijke aanduiding voor dianummer 4"/>
          <p:cNvSpPr>
            <a:spLocks noGrp="1"/>
          </p:cNvSpPr>
          <p:nvPr>
            <p:ph type="sldNum" sz="quarter" idx="12"/>
          </p:nvPr>
        </p:nvSpPr>
        <p:spPr/>
        <p:txBody>
          <a:bodyPr/>
          <a:lstStyle/>
          <a:p>
            <a:fld id="{99FF562F-486A-41A1-9938-60E4288BDE0B}" type="slidenum">
              <a:rPr lang="nl-NL" smtClean="0"/>
              <a:t>4</a:t>
            </a:fld>
            <a:endParaRPr lang="nl-NL"/>
          </a:p>
        </p:txBody>
      </p:sp>
    </p:spTree>
    <p:extLst>
      <p:ext uri="{BB962C8B-B14F-4D97-AF65-F5344CB8AC3E}">
        <p14:creationId xmlns:p14="http://schemas.microsoft.com/office/powerpoint/2010/main" val="1673604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solidFill>
                  <a:schemeClr val="accent3"/>
                </a:solidFill>
              </a:rPr>
              <a:t>1. Wat is het voor soort bron?</a:t>
            </a:r>
          </a:p>
        </p:txBody>
      </p:sp>
      <p:sp>
        <p:nvSpPr>
          <p:cNvPr id="3" name="Tijdelijke aanduiding voor inhoud 2"/>
          <p:cNvSpPr>
            <a:spLocks noGrp="1"/>
          </p:cNvSpPr>
          <p:nvPr>
            <p:ph idx="1"/>
          </p:nvPr>
        </p:nvSpPr>
        <p:spPr/>
        <p:txBody>
          <a:bodyPr/>
          <a:lstStyle/>
          <a:p>
            <a:r>
              <a:rPr lang="nl-NL" dirty="0"/>
              <a:t>Officieel document</a:t>
            </a:r>
          </a:p>
          <a:p>
            <a:r>
              <a:rPr lang="nl-NL" dirty="0"/>
              <a:t>Dagboek </a:t>
            </a:r>
          </a:p>
          <a:p>
            <a:r>
              <a:rPr lang="nl-NL" dirty="0"/>
              <a:t>Brief </a:t>
            </a:r>
          </a:p>
          <a:p>
            <a:r>
              <a:rPr lang="nl-NL" dirty="0"/>
              <a:t>Verslag van een ooggetuige </a:t>
            </a:r>
          </a:p>
          <a:p>
            <a:r>
              <a:rPr lang="nl-NL" dirty="0"/>
              <a:t>Krantenartikel </a:t>
            </a:r>
          </a:p>
          <a:p>
            <a:r>
              <a:rPr lang="nl-NL" dirty="0"/>
              <a:t>Staan er feiten in de bron of gaat het om een mening of een interpretatie?</a:t>
            </a:r>
          </a:p>
          <a:p>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6426741"/>
            <a:ext cx="901700" cy="254000"/>
          </a:xfrm>
          <a:prstGeom prst="rect">
            <a:avLst/>
          </a:prstGeom>
        </p:spPr>
      </p:pic>
      <p:sp>
        <p:nvSpPr>
          <p:cNvPr id="5" name="Tijdelijke aanduiding voor dianummer 4"/>
          <p:cNvSpPr>
            <a:spLocks noGrp="1"/>
          </p:cNvSpPr>
          <p:nvPr>
            <p:ph type="sldNum" sz="quarter" idx="12"/>
          </p:nvPr>
        </p:nvSpPr>
        <p:spPr/>
        <p:txBody>
          <a:bodyPr/>
          <a:lstStyle/>
          <a:p>
            <a:fld id="{99FF562F-486A-41A1-9938-60E4288BDE0B}" type="slidenum">
              <a:rPr lang="nl-NL" smtClean="0"/>
              <a:t>5</a:t>
            </a:fld>
            <a:endParaRPr lang="nl-NL"/>
          </a:p>
        </p:txBody>
      </p:sp>
    </p:spTree>
    <p:extLst>
      <p:ext uri="{BB962C8B-B14F-4D97-AF65-F5344CB8AC3E}">
        <p14:creationId xmlns:p14="http://schemas.microsoft.com/office/powerpoint/2010/main" val="2863948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solidFill>
                  <a:schemeClr val="accent3"/>
                </a:solidFill>
              </a:rPr>
              <a:t>1. Wat is het voor soort bron?</a:t>
            </a:r>
          </a:p>
        </p:txBody>
      </p:sp>
      <p:sp>
        <p:nvSpPr>
          <p:cNvPr id="3" name="Tijdelijke aanduiding voor inhoud 2"/>
          <p:cNvSpPr>
            <a:spLocks noGrp="1"/>
          </p:cNvSpPr>
          <p:nvPr>
            <p:ph idx="1"/>
          </p:nvPr>
        </p:nvSpPr>
        <p:spPr/>
        <p:txBody>
          <a:bodyPr/>
          <a:lstStyle/>
          <a:p>
            <a:pPr marL="0" indent="0">
              <a:buNone/>
            </a:pPr>
            <a:r>
              <a:rPr lang="nl-NL" i="1" dirty="0"/>
              <a:t>Deze bron is een  </a:t>
            </a:r>
            <a:r>
              <a:rPr lang="nl-NL" i="1" dirty="0">
                <a:solidFill>
                  <a:srgbClr val="CC0066"/>
                </a:solidFill>
              </a:rPr>
              <a:t>heiligenleven</a:t>
            </a:r>
            <a:r>
              <a:rPr lang="nl-NL" i="1" dirty="0"/>
              <a:t>, een historische of biografische beschrijving van het leven van een heilige, waarin het vooral gaat om </a:t>
            </a:r>
            <a:r>
              <a:rPr lang="nl-NL" i="1" dirty="0">
                <a:solidFill>
                  <a:srgbClr val="CC0066"/>
                </a:solidFill>
              </a:rPr>
              <a:t>bewondering</a:t>
            </a:r>
            <a:r>
              <a:rPr lang="nl-NL" i="1" dirty="0"/>
              <a:t> voor de heilige uit te drukken. Het is dus geen objectieve beschrijving.</a:t>
            </a:r>
          </a:p>
          <a:p>
            <a:pPr marL="0" indent="0">
              <a:buNone/>
            </a:pPr>
            <a:r>
              <a:rPr lang="nl-NL" i="1" dirty="0"/>
              <a:t> </a:t>
            </a:r>
          </a:p>
          <a:p>
            <a:pPr marL="0" indent="0">
              <a:buNone/>
            </a:pPr>
            <a:endParaRPr lang="nl-NL"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0072" y="4077072"/>
            <a:ext cx="3848648" cy="2699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536" y="6426741"/>
            <a:ext cx="901700" cy="254000"/>
          </a:xfrm>
          <a:prstGeom prst="rect">
            <a:avLst/>
          </a:prstGeom>
        </p:spPr>
      </p:pic>
      <p:sp>
        <p:nvSpPr>
          <p:cNvPr id="4" name="Tijdelijke aanduiding voor dianummer 3"/>
          <p:cNvSpPr>
            <a:spLocks noGrp="1"/>
          </p:cNvSpPr>
          <p:nvPr>
            <p:ph type="sldNum" sz="quarter" idx="12"/>
          </p:nvPr>
        </p:nvSpPr>
        <p:spPr/>
        <p:txBody>
          <a:bodyPr/>
          <a:lstStyle/>
          <a:p>
            <a:fld id="{99FF562F-486A-41A1-9938-60E4288BDE0B}" type="slidenum">
              <a:rPr lang="nl-NL" smtClean="0"/>
              <a:t>6</a:t>
            </a:fld>
            <a:endParaRPr lang="nl-NL"/>
          </a:p>
        </p:txBody>
      </p:sp>
    </p:spTree>
    <p:extLst>
      <p:ext uri="{BB962C8B-B14F-4D97-AF65-F5344CB8AC3E}">
        <p14:creationId xmlns:p14="http://schemas.microsoft.com/office/powerpoint/2010/main" val="506193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solidFill>
                  <a:schemeClr val="accent3"/>
                </a:solidFill>
              </a:rPr>
              <a:t>2. Is de bron bruikbaar?</a:t>
            </a:r>
          </a:p>
        </p:txBody>
      </p:sp>
      <p:sp>
        <p:nvSpPr>
          <p:cNvPr id="3" name="Tijdelijke aanduiding voor inhoud 2"/>
          <p:cNvSpPr>
            <a:spLocks noGrp="1"/>
          </p:cNvSpPr>
          <p:nvPr>
            <p:ph idx="1"/>
          </p:nvPr>
        </p:nvSpPr>
        <p:spPr/>
        <p:txBody>
          <a:bodyPr/>
          <a:lstStyle/>
          <a:p>
            <a:r>
              <a:rPr lang="nl-NL" dirty="0"/>
              <a:t>Geeft de bron informatie die nuttig is voor het beantwoorden van je vraag? </a:t>
            </a:r>
          </a:p>
          <a:p>
            <a:r>
              <a:rPr lang="nl-NL" dirty="0"/>
              <a:t>Welke onderdelen van de bron zijn nuttig?</a:t>
            </a:r>
          </a:p>
          <a:p>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6426741"/>
            <a:ext cx="901700" cy="254000"/>
          </a:xfrm>
          <a:prstGeom prst="rect">
            <a:avLst/>
          </a:prstGeom>
        </p:spPr>
      </p:pic>
      <p:sp>
        <p:nvSpPr>
          <p:cNvPr id="5" name="Tijdelijke aanduiding voor dianummer 4"/>
          <p:cNvSpPr>
            <a:spLocks noGrp="1"/>
          </p:cNvSpPr>
          <p:nvPr>
            <p:ph type="sldNum" sz="quarter" idx="12"/>
          </p:nvPr>
        </p:nvSpPr>
        <p:spPr/>
        <p:txBody>
          <a:bodyPr/>
          <a:lstStyle/>
          <a:p>
            <a:fld id="{99FF562F-486A-41A1-9938-60E4288BDE0B}" type="slidenum">
              <a:rPr lang="nl-NL" smtClean="0"/>
              <a:t>7</a:t>
            </a:fld>
            <a:endParaRPr lang="nl-NL"/>
          </a:p>
        </p:txBody>
      </p:sp>
    </p:spTree>
    <p:extLst>
      <p:ext uri="{BB962C8B-B14F-4D97-AF65-F5344CB8AC3E}">
        <p14:creationId xmlns:p14="http://schemas.microsoft.com/office/powerpoint/2010/main" val="1335735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solidFill>
                  <a:schemeClr val="accent3"/>
                </a:solidFill>
              </a:rPr>
              <a:t>2. Is de bron bruikbaar?</a:t>
            </a:r>
          </a:p>
        </p:txBody>
      </p:sp>
      <p:sp>
        <p:nvSpPr>
          <p:cNvPr id="3" name="Tijdelijke aanduiding voor inhoud 2"/>
          <p:cNvSpPr>
            <a:spLocks noGrp="1"/>
          </p:cNvSpPr>
          <p:nvPr>
            <p:ph idx="1"/>
          </p:nvPr>
        </p:nvSpPr>
        <p:spPr/>
        <p:txBody>
          <a:bodyPr/>
          <a:lstStyle/>
          <a:p>
            <a:r>
              <a:rPr lang="nl-NL" i="1" dirty="0"/>
              <a:t>Over de (niet-christelijke) Friezen, ook wel de ‘heidenen’ genoemd, wordt gezegd dat zij </a:t>
            </a:r>
            <a:r>
              <a:rPr lang="nl-NL" i="1" dirty="0">
                <a:solidFill>
                  <a:srgbClr val="CC0066"/>
                </a:solidFill>
              </a:rPr>
              <a:t>beulsknechten</a:t>
            </a:r>
            <a:r>
              <a:rPr lang="nl-NL" i="1" dirty="0"/>
              <a:t> en een </a:t>
            </a:r>
            <a:r>
              <a:rPr lang="nl-NL" i="1" dirty="0">
                <a:solidFill>
                  <a:srgbClr val="CC0066"/>
                </a:solidFill>
              </a:rPr>
              <a:t>tierende massa </a:t>
            </a:r>
            <a:r>
              <a:rPr lang="nl-NL" i="1" dirty="0"/>
              <a:t>zijn. Niet bepaald vriendelijke omschrijvingen dus.</a:t>
            </a:r>
          </a:p>
          <a:p>
            <a:r>
              <a:rPr lang="nl-NL" i="1" dirty="0"/>
              <a:t>Bonifatius daarentegen wordt weergegeven als </a:t>
            </a:r>
            <a:r>
              <a:rPr lang="nl-NL" i="1" dirty="0">
                <a:solidFill>
                  <a:srgbClr val="CC0066"/>
                </a:solidFill>
              </a:rPr>
              <a:t>‘man Gods’, </a:t>
            </a:r>
            <a:r>
              <a:rPr lang="nl-NL" i="1" dirty="0"/>
              <a:t>als een </a:t>
            </a:r>
            <a:r>
              <a:rPr lang="nl-NL" i="1" dirty="0">
                <a:solidFill>
                  <a:srgbClr val="CC0066"/>
                </a:solidFill>
              </a:rPr>
              <a:t>vredelievend</a:t>
            </a:r>
            <a:r>
              <a:rPr lang="nl-NL" i="1" dirty="0"/>
              <a:t> en standvastige man. Hij wordt dus wel positief beschreven. </a:t>
            </a:r>
          </a:p>
          <a:p>
            <a:pPr marL="0" indent="0">
              <a:buNone/>
            </a:pPr>
            <a:endParaRPr lang="nl-NL" dirty="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6426741"/>
            <a:ext cx="901700" cy="254000"/>
          </a:xfrm>
          <a:prstGeom prst="rect">
            <a:avLst/>
          </a:prstGeom>
        </p:spPr>
      </p:pic>
      <p:sp>
        <p:nvSpPr>
          <p:cNvPr id="5" name="Tijdelijke aanduiding voor dianummer 4"/>
          <p:cNvSpPr>
            <a:spLocks noGrp="1"/>
          </p:cNvSpPr>
          <p:nvPr>
            <p:ph type="sldNum" sz="quarter" idx="12"/>
          </p:nvPr>
        </p:nvSpPr>
        <p:spPr/>
        <p:txBody>
          <a:bodyPr/>
          <a:lstStyle/>
          <a:p>
            <a:fld id="{99FF562F-486A-41A1-9938-60E4288BDE0B}" type="slidenum">
              <a:rPr lang="nl-NL" smtClean="0"/>
              <a:t>8</a:t>
            </a:fld>
            <a:endParaRPr lang="nl-NL"/>
          </a:p>
        </p:txBody>
      </p:sp>
    </p:spTree>
    <p:extLst>
      <p:ext uri="{BB962C8B-B14F-4D97-AF65-F5344CB8AC3E}">
        <p14:creationId xmlns:p14="http://schemas.microsoft.com/office/powerpoint/2010/main" val="212939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solidFill>
                  <a:schemeClr val="accent3"/>
                </a:solidFill>
              </a:rPr>
              <a:t>3. Is de bron betrouwbaar?</a:t>
            </a:r>
          </a:p>
        </p:txBody>
      </p:sp>
      <p:sp>
        <p:nvSpPr>
          <p:cNvPr id="3" name="Tijdelijke aanduiding voor inhoud 2"/>
          <p:cNvSpPr>
            <a:spLocks noGrp="1"/>
          </p:cNvSpPr>
          <p:nvPr>
            <p:ph idx="1"/>
          </p:nvPr>
        </p:nvSpPr>
        <p:spPr/>
        <p:txBody>
          <a:bodyPr/>
          <a:lstStyle/>
          <a:p>
            <a:pPr marL="0" indent="0">
              <a:buNone/>
            </a:pPr>
            <a:r>
              <a:rPr lang="nl-NL" dirty="0"/>
              <a:t>Geeft de bron betrouwbare informatie voor het antwoord of een antwoord op jouw specifieke vraag?</a:t>
            </a:r>
          </a:p>
          <a:p>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6426741"/>
            <a:ext cx="901700" cy="254000"/>
          </a:xfrm>
          <a:prstGeom prst="rect">
            <a:avLst/>
          </a:prstGeom>
        </p:spPr>
      </p:pic>
      <p:sp>
        <p:nvSpPr>
          <p:cNvPr id="5" name="Tijdelijke aanduiding voor dianummer 4"/>
          <p:cNvSpPr>
            <a:spLocks noGrp="1"/>
          </p:cNvSpPr>
          <p:nvPr>
            <p:ph type="sldNum" sz="quarter" idx="12"/>
          </p:nvPr>
        </p:nvSpPr>
        <p:spPr/>
        <p:txBody>
          <a:bodyPr/>
          <a:lstStyle/>
          <a:p>
            <a:fld id="{99FF562F-486A-41A1-9938-60E4288BDE0B}" type="slidenum">
              <a:rPr lang="nl-NL" smtClean="0"/>
              <a:t>9</a:t>
            </a:fld>
            <a:endParaRPr lang="nl-NL"/>
          </a:p>
        </p:txBody>
      </p:sp>
    </p:spTree>
    <p:extLst>
      <p:ext uri="{BB962C8B-B14F-4D97-AF65-F5344CB8AC3E}">
        <p14:creationId xmlns:p14="http://schemas.microsoft.com/office/powerpoint/2010/main" val="192646864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el">
  <a:themeElements>
    <a:clrScheme name="Essentiee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Civie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ncours">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28</TotalTime>
  <Words>646</Words>
  <Application>Microsoft Office PowerPoint</Application>
  <PresentationFormat>On-screen Show (4:3)</PresentationFormat>
  <Paragraphs>63</Paragraphs>
  <Slides>14</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Calibri</vt:lpstr>
      <vt:lpstr>Georgia</vt:lpstr>
      <vt:lpstr>Wingdings</vt:lpstr>
      <vt:lpstr>Wingdings 2</vt:lpstr>
      <vt:lpstr>Civiel</vt:lpstr>
      <vt:lpstr>Redeneren met bronnen</vt:lpstr>
      <vt:lpstr>Vijf vragen over historische bronnen</vt:lpstr>
      <vt:lpstr>Inleiding</vt:lpstr>
      <vt:lpstr>Fragment uit een heiligenleven</vt:lpstr>
      <vt:lpstr>1. Wat is het voor soort bron?</vt:lpstr>
      <vt:lpstr>1. Wat is het voor soort bron?</vt:lpstr>
      <vt:lpstr>2. Is de bron bruikbaar?</vt:lpstr>
      <vt:lpstr>2. Is de bron bruikbaar?</vt:lpstr>
      <vt:lpstr>3. Is de bron betrouwbaar?</vt:lpstr>
      <vt:lpstr>3. Is de bron betrouwbaar?</vt:lpstr>
      <vt:lpstr>4. Is de bron representatief?</vt:lpstr>
      <vt:lpstr>4. Is de bron representatief?</vt:lpstr>
      <vt:lpstr>5. Bevat de bron duidelijke normen en/of waarden?</vt:lpstr>
      <vt:lpstr>5. Bevat de bron duidelijke normen en/of waarden?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Albert</dc:creator>
  <cp:lastModifiedBy>albert</cp:lastModifiedBy>
  <cp:revision>10</cp:revision>
  <dcterms:created xsi:type="dcterms:W3CDTF">2012-12-30T09:00:40Z</dcterms:created>
  <dcterms:modified xsi:type="dcterms:W3CDTF">2019-10-28T11:01:59Z</dcterms:modified>
</cp:coreProperties>
</file>