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2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2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1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1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4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6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0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5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6D63-3703-4043-B095-35A9F75E94DE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6CF4-CCDB-49B9-AF19-1362E161B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861" y="44624"/>
          <a:ext cx="9070643" cy="6775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195">
                  <a:extLst>
                    <a:ext uri="{9D8B030D-6E8A-4147-A177-3AD203B41FA5}">
                      <a16:colId xmlns:a16="http://schemas.microsoft.com/office/drawing/2014/main" val="212097827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052987761"/>
                    </a:ext>
                  </a:extLst>
                </a:gridCol>
                <a:gridCol w="2149307">
                  <a:extLst>
                    <a:ext uri="{9D8B030D-6E8A-4147-A177-3AD203B41FA5}">
                      <a16:colId xmlns:a16="http://schemas.microsoft.com/office/drawing/2014/main" val="196321496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3348409027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3394689178"/>
                    </a:ext>
                  </a:extLst>
                </a:gridCol>
                <a:gridCol w="2171669">
                  <a:extLst>
                    <a:ext uri="{9D8B030D-6E8A-4147-A177-3AD203B41FA5}">
                      <a16:colId xmlns:a16="http://schemas.microsoft.com/office/drawing/2014/main" val="26940368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778543561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3244379239"/>
                    </a:ext>
                  </a:extLst>
                </a:gridCol>
                <a:gridCol w="2124224">
                  <a:extLst>
                    <a:ext uri="{9D8B030D-6E8A-4147-A177-3AD203B41FA5}">
                      <a16:colId xmlns:a16="http://schemas.microsoft.com/office/drawing/2014/main" val="1112581060"/>
                    </a:ext>
                  </a:extLst>
                </a:gridCol>
              </a:tblGrid>
              <a:tr h="144016">
                <a:tc gridSpan="9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Who was the most significant individual in developing medicine in the Renaissance era?</a:t>
                      </a:r>
                      <a:r>
                        <a:rPr lang="en-GB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63785"/>
                  </a:ext>
                </a:extLst>
              </a:tr>
              <a:tr h="144016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William Harvey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Andreas</a:t>
                      </a:r>
                      <a:r>
                        <a:rPr lang="en-GB" sz="800" b="1" baseline="0" dirty="0"/>
                        <a:t> Vesalius</a:t>
                      </a:r>
                      <a:endParaRPr lang="en-GB" sz="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 err="1"/>
                        <a:t>Ambroise</a:t>
                      </a:r>
                      <a:r>
                        <a:rPr lang="en-GB" sz="800" b="1" dirty="0"/>
                        <a:t> Pare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0255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205783"/>
                  </a:ext>
                </a:extLst>
              </a:tr>
              <a:tr h="2686000"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057991"/>
                  </a:ext>
                </a:extLst>
              </a:tr>
              <a:tr h="216024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William Harvey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Andreas</a:t>
                      </a:r>
                      <a:r>
                        <a:rPr lang="en-GB" sz="800" b="1" baseline="0" dirty="0"/>
                        <a:t> Vesalius</a:t>
                      </a:r>
                      <a:endParaRPr lang="en-GB" sz="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 err="1"/>
                        <a:t>Ambroise</a:t>
                      </a:r>
                      <a:r>
                        <a:rPr lang="en-GB" sz="800" b="1" dirty="0"/>
                        <a:t> Pare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5136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Explanation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Explanation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Explanation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83852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Causing Change</a:t>
                      </a: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Causing Change</a:t>
                      </a: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Causing Change</a:t>
                      </a: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362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Spreading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Ideas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Spreading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Ideas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Spreading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Ideas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2662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Accepted by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others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Accepted by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others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Accepted by</a:t>
                      </a:r>
                      <a:r>
                        <a:rPr lang="en-GB" sz="800" b="1" baseline="0" dirty="0">
                          <a:solidFill>
                            <a:schemeClr val="tx1"/>
                          </a:solidFill>
                        </a:rPr>
                        <a:t> others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4048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Relevance Today</a:t>
                      </a: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Relevance Today</a:t>
                      </a: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Relevance Today</a:t>
                      </a: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72270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6623" y="1142321"/>
            <a:ext cx="3007552" cy="2694938"/>
            <a:chOff x="20111" y="1066718"/>
            <a:chExt cx="3007552" cy="269493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475656" y="1268760"/>
              <a:ext cx="0" cy="2304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51520" y="2420888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35596" y="1066718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Causing Change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8692" y="3546212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Spreading Ideas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-412227" y="2313166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Accepted by others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2379881" y="2313166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Relevance Today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03648" y="1196752"/>
              <a:ext cx="2880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10</a:t>
              </a:r>
            </a:p>
            <a:p>
              <a:endParaRPr lang="en-GB" sz="400" dirty="0"/>
            </a:p>
            <a:p>
              <a:r>
                <a:rPr lang="en-GB" sz="400" dirty="0"/>
                <a:t>9</a:t>
              </a:r>
            </a:p>
            <a:p>
              <a:endParaRPr lang="en-GB" sz="400" dirty="0"/>
            </a:p>
            <a:p>
              <a:r>
                <a:rPr lang="en-GB" sz="400" dirty="0"/>
                <a:t>8</a:t>
              </a:r>
            </a:p>
            <a:p>
              <a:endParaRPr lang="en-GB" sz="400" dirty="0"/>
            </a:p>
            <a:p>
              <a:r>
                <a:rPr lang="en-GB" sz="400" dirty="0"/>
                <a:t>7</a:t>
              </a:r>
            </a:p>
            <a:p>
              <a:endParaRPr lang="en-GB" sz="400" dirty="0"/>
            </a:p>
            <a:p>
              <a:r>
                <a:rPr lang="en-GB" sz="400" dirty="0"/>
                <a:t>6</a:t>
              </a:r>
            </a:p>
            <a:p>
              <a:endParaRPr lang="en-GB" sz="400" dirty="0"/>
            </a:p>
            <a:p>
              <a:r>
                <a:rPr lang="en-GB" sz="400" dirty="0"/>
                <a:t>5</a:t>
              </a:r>
            </a:p>
            <a:p>
              <a:endParaRPr lang="en-GB" sz="400" dirty="0"/>
            </a:p>
            <a:p>
              <a:r>
                <a:rPr lang="en-GB" sz="400" dirty="0"/>
                <a:t>4</a:t>
              </a:r>
            </a:p>
            <a:p>
              <a:endParaRPr lang="en-GB" sz="400" dirty="0"/>
            </a:p>
            <a:p>
              <a:r>
                <a:rPr lang="en-GB" sz="400" dirty="0"/>
                <a:t>3</a:t>
              </a:r>
            </a:p>
            <a:p>
              <a:endParaRPr lang="en-GB" sz="400" dirty="0"/>
            </a:p>
            <a:p>
              <a:r>
                <a:rPr lang="en-GB" sz="400" dirty="0"/>
                <a:t>2</a:t>
              </a:r>
            </a:p>
            <a:p>
              <a:endParaRPr lang="en-GB" sz="400" dirty="0"/>
            </a:p>
            <a:p>
              <a:r>
                <a:rPr lang="en-GB" sz="400" dirty="0"/>
                <a:t>1</a:t>
              </a:r>
            </a:p>
            <a:p>
              <a:endParaRPr lang="en-GB" sz="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03648" y="2397026"/>
              <a:ext cx="2880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</a:t>
              </a:r>
            </a:p>
            <a:p>
              <a:endParaRPr lang="en-GB" sz="400" dirty="0"/>
            </a:p>
            <a:p>
              <a:r>
                <a:rPr lang="en-GB" sz="400" dirty="0"/>
                <a:t>2</a:t>
              </a:r>
            </a:p>
            <a:p>
              <a:endParaRPr lang="en-GB" sz="400" dirty="0"/>
            </a:p>
            <a:p>
              <a:r>
                <a:rPr lang="en-GB" sz="400" dirty="0"/>
                <a:t>3</a:t>
              </a:r>
            </a:p>
            <a:p>
              <a:endParaRPr lang="en-GB" sz="400" dirty="0"/>
            </a:p>
            <a:p>
              <a:r>
                <a:rPr lang="en-GB" sz="400" dirty="0"/>
                <a:t>4</a:t>
              </a:r>
            </a:p>
            <a:p>
              <a:endParaRPr lang="en-GB" sz="400" dirty="0"/>
            </a:p>
            <a:p>
              <a:r>
                <a:rPr lang="en-GB" sz="400" dirty="0"/>
                <a:t>5</a:t>
              </a:r>
            </a:p>
            <a:p>
              <a:endParaRPr lang="en-GB" sz="400" dirty="0"/>
            </a:p>
            <a:p>
              <a:r>
                <a:rPr lang="en-GB" sz="400" dirty="0"/>
                <a:t>6</a:t>
              </a:r>
            </a:p>
            <a:p>
              <a:endParaRPr lang="en-GB" sz="400" dirty="0"/>
            </a:p>
            <a:p>
              <a:r>
                <a:rPr lang="en-GB" sz="400" dirty="0"/>
                <a:t>7</a:t>
              </a:r>
            </a:p>
            <a:p>
              <a:endParaRPr lang="en-GB" sz="400" dirty="0"/>
            </a:p>
            <a:p>
              <a:r>
                <a:rPr lang="en-GB" sz="400" dirty="0"/>
                <a:t>8</a:t>
              </a:r>
            </a:p>
            <a:p>
              <a:endParaRPr lang="en-GB" sz="400" dirty="0"/>
            </a:p>
            <a:p>
              <a:r>
                <a:rPr lang="en-GB" sz="400" dirty="0"/>
                <a:t>9</a:t>
              </a:r>
            </a:p>
            <a:p>
              <a:endParaRPr lang="en-GB" sz="400" dirty="0"/>
            </a:p>
            <a:p>
              <a:r>
                <a:rPr lang="en-GB" sz="400" dirty="0"/>
                <a:t>10</a:t>
              </a:r>
            </a:p>
            <a:p>
              <a:endParaRPr lang="en-GB" sz="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36919" y="2282388"/>
              <a:ext cx="13527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2            3          4          5            6           7          8          9       10</a:t>
              </a:r>
            </a:p>
            <a:p>
              <a:endParaRPr lang="en-GB" sz="400" dirty="0"/>
            </a:p>
            <a:p>
              <a:endParaRPr lang="en-GB" sz="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7504" y="2307588"/>
              <a:ext cx="1464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10         9          8          7         6         5         4         3         2         1</a:t>
              </a:r>
            </a:p>
            <a:p>
              <a:endParaRPr lang="en-GB" sz="400" dirty="0"/>
            </a:p>
            <a:p>
              <a:endParaRPr lang="en-GB" sz="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04736" y="1166110"/>
            <a:ext cx="3007552" cy="2694938"/>
            <a:chOff x="20111" y="1066718"/>
            <a:chExt cx="3007552" cy="269493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475656" y="1268760"/>
              <a:ext cx="0" cy="2304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51520" y="2420888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35596" y="1066718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Causing Change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692" y="3546212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Spreading Ideas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-412227" y="2313166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Accepted by others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5400000">
              <a:off x="2379881" y="2313166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Relevance Today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03648" y="1196752"/>
              <a:ext cx="2880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10</a:t>
              </a:r>
            </a:p>
            <a:p>
              <a:endParaRPr lang="en-GB" sz="400" dirty="0"/>
            </a:p>
            <a:p>
              <a:r>
                <a:rPr lang="en-GB" sz="400" dirty="0"/>
                <a:t>9</a:t>
              </a:r>
            </a:p>
            <a:p>
              <a:endParaRPr lang="en-GB" sz="400" dirty="0"/>
            </a:p>
            <a:p>
              <a:r>
                <a:rPr lang="en-GB" sz="400" dirty="0"/>
                <a:t>8</a:t>
              </a:r>
            </a:p>
            <a:p>
              <a:endParaRPr lang="en-GB" sz="400" dirty="0"/>
            </a:p>
            <a:p>
              <a:r>
                <a:rPr lang="en-GB" sz="400" dirty="0"/>
                <a:t>7</a:t>
              </a:r>
            </a:p>
            <a:p>
              <a:endParaRPr lang="en-GB" sz="400" dirty="0"/>
            </a:p>
            <a:p>
              <a:r>
                <a:rPr lang="en-GB" sz="400" dirty="0"/>
                <a:t>6</a:t>
              </a:r>
            </a:p>
            <a:p>
              <a:endParaRPr lang="en-GB" sz="400" dirty="0"/>
            </a:p>
            <a:p>
              <a:r>
                <a:rPr lang="en-GB" sz="400" dirty="0"/>
                <a:t>5</a:t>
              </a:r>
            </a:p>
            <a:p>
              <a:endParaRPr lang="en-GB" sz="400" dirty="0"/>
            </a:p>
            <a:p>
              <a:r>
                <a:rPr lang="en-GB" sz="400" dirty="0"/>
                <a:t>4</a:t>
              </a:r>
            </a:p>
            <a:p>
              <a:endParaRPr lang="en-GB" sz="400" dirty="0"/>
            </a:p>
            <a:p>
              <a:r>
                <a:rPr lang="en-GB" sz="400" dirty="0"/>
                <a:t>3</a:t>
              </a:r>
            </a:p>
            <a:p>
              <a:endParaRPr lang="en-GB" sz="400" dirty="0"/>
            </a:p>
            <a:p>
              <a:r>
                <a:rPr lang="en-GB" sz="400" dirty="0"/>
                <a:t>2</a:t>
              </a:r>
            </a:p>
            <a:p>
              <a:endParaRPr lang="en-GB" sz="400" dirty="0"/>
            </a:p>
            <a:p>
              <a:r>
                <a:rPr lang="en-GB" sz="400" dirty="0"/>
                <a:t>1</a:t>
              </a:r>
            </a:p>
            <a:p>
              <a:endParaRPr lang="en-GB" sz="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03648" y="2397026"/>
              <a:ext cx="2880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</a:t>
              </a:r>
            </a:p>
            <a:p>
              <a:endParaRPr lang="en-GB" sz="400" dirty="0"/>
            </a:p>
            <a:p>
              <a:r>
                <a:rPr lang="en-GB" sz="400" dirty="0"/>
                <a:t>2</a:t>
              </a:r>
            </a:p>
            <a:p>
              <a:endParaRPr lang="en-GB" sz="400" dirty="0"/>
            </a:p>
            <a:p>
              <a:r>
                <a:rPr lang="en-GB" sz="400" dirty="0"/>
                <a:t>3</a:t>
              </a:r>
            </a:p>
            <a:p>
              <a:endParaRPr lang="en-GB" sz="400" dirty="0"/>
            </a:p>
            <a:p>
              <a:r>
                <a:rPr lang="en-GB" sz="400" dirty="0"/>
                <a:t>4</a:t>
              </a:r>
            </a:p>
            <a:p>
              <a:endParaRPr lang="en-GB" sz="400" dirty="0"/>
            </a:p>
            <a:p>
              <a:r>
                <a:rPr lang="en-GB" sz="400" dirty="0"/>
                <a:t>5</a:t>
              </a:r>
            </a:p>
            <a:p>
              <a:endParaRPr lang="en-GB" sz="400" dirty="0"/>
            </a:p>
            <a:p>
              <a:r>
                <a:rPr lang="en-GB" sz="400" dirty="0"/>
                <a:t>6</a:t>
              </a:r>
            </a:p>
            <a:p>
              <a:endParaRPr lang="en-GB" sz="400" dirty="0"/>
            </a:p>
            <a:p>
              <a:r>
                <a:rPr lang="en-GB" sz="400" dirty="0"/>
                <a:t>7</a:t>
              </a:r>
            </a:p>
            <a:p>
              <a:endParaRPr lang="en-GB" sz="400" dirty="0"/>
            </a:p>
            <a:p>
              <a:r>
                <a:rPr lang="en-GB" sz="400" dirty="0"/>
                <a:t>8</a:t>
              </a:r>
            </a:p>
            <a:p>
              <a:endParaRPr lang="en-GB" sz="400" dirty="0"/>
            </a:p>
            <a:p>
              <a:r>
                <a:rPr lang="en-GB" sz="400" dirty="0"/>
                <a:t>9</a:t>
              </a:r>
            </a:p>
            <a:p>
              <a:endParaRPr lang="en-GB" sz="400" dirty="0"/>
            </a:p>
            <a:p>
              <a:r>
                <a:rPr lang="en-GB" sz="400" dirty="0"/>
                <a:t>10</a:t>
              </a:r>
            </a:p>
            <a:p>
              <a:endParaRPr lang="en-GB" sz="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36919" y="2282388"/>
              <a:ext cx="13527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2            3          4          5            6           7          8          9       10</a:t>
              </a:r>
            </a:p>
            <a:p>
              <a:endParaRPr lang="en-GB" sz="400" dirty="0"/>
            </a:p>
            <a:p>
              <a:endParaRPr lang="en-GB" sz="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504" y="2307588"/>
              <a:ext cx="1464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10         9          8          7         6         5         4         3         2         1</a:t>
              </a:r>
            </a:p>
            <a:p>
              <a:endParaRPr lang="en-GB" sz="400" dirty="0"/>
            </a:p>
            <a:p>
              <a:endParaRPr lang="en-GB" sz="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42376" y="1138551"/>
            <a:ext cx="3007552" cy="2694938"/>
            <a:chOff x="20111" y="1066718"/>
            <a:chExt cx="3007552" cy="269493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475656" y="1268760"/>
              <a:ext cx="0" cy="2304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51520" y="2420888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935596" y="1066718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Causing Change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78692" y="3546212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Spreading Ideas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-412227" y="2313166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Accepted by others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5400000">
              <a:off x="2379881" y="2313166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Relevance Today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03648" y="1196752"/>
              <a:ext cx="2880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10</a:t>
              </a:r>
            </a:p>
            <a:p>
              <a:endParaRPr lang="en-GB" sz="400" dirty="0"/>
            </a:p>
            <a:p>
              <a:r>
                <a:rPr lang="en-GB" sz="400" dirty="0"/>
                <a:t>9</a:t>
              </a:r>
            </a:p>
            <a:p>
              <a:endParaRPr lang="en-GB" sz="400" dirty="0"/>
            </a:p>
            <a:p>
              <a:r>
                <a:rPr lang="en-GB" sz="400" dirty="0"/>
                <a:t>8</a:t>
              </a:r>
            </a:p>
            <a:p>
              <a:endParaRPr lang="en-GB" sz="400" dirty="0"/>
            </a:p>
            <a:p>
              <a:r>
                <a:rPr lang="en-GB" sz="400" dirty="0"/>
                <a:t>7</a:t>
              </a:r>
            </a:p>
            <a:p>
              <a:endParaRPr lang="en-GB" sz="400" dirty="0"/>
            </a:p>
            <a:p>
              <a:r>
                <a:rPr lang="en-GB" sz="400" dirty="0"/>
                <a:t>6</a:t>
              </a:r>
            </a:p>
            <a:p>
              <a:endParaRPr lang="en-GB" sz="400" dirty="0"/>
            </a:p>
            <a:p>
              <a:r>
                <a:rPr lang="en-GB" sz="400" dirty="0"/>
                <a:t>5</a:t>
              </a:r>
            </a:p>
            <a:p>
              <a:endParaRPr lang="en-GB" sz="400" dirty="0"/>
            </a:p>
            <a:p>
              <a:r>
                <a:rPr lang="en-GB" sz="400" dirty="0"/>
                <a:t>4</a:t>
              </a:r>
            </a:p>
            <a:p>
              <a:endParaRPr lang="en-GB" sz="400" dirty="0"/>
            </a:p>
            <a:p>
              <a:r>
                <a:rPr lang="en-GB" sz="400" dirty="0"/>
                <a:t>3</a:t>
              </a:r>
            </a:p>
            <a:p>
              <a:endParaRPr lang="en-GB" sz="400" dirty="0"/>
            </a:p>
            <a:p>
              <a:r>
                <a:rPr lang="en-GB" sz="400" dirty="0"/>
                <a:t>2</a:t>
              </a:r>
            </a:p>
            <a:p>
              <a:endParaRPr lang="en-GB" sz="400" dirty="0"/>
            </a:p>
            <a:p>
              <a:r>
                <a:rPr lang="en-GB" sz="400" dirty="0"/>
                <a:t>1</a:t>
              </a:r>
            </a:p>
            <a:p>
              <a:endParaRPr lang="en-GB" sz="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03648" y="2397026"/>
              <a:ext cx="2880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</a:t>
              </a:r>
            </a:p>
            <a:p>
              <a:endParaRPr lang="en-GB" sz="400" dirty="0"/>
            </a:p>
            <a:p>
              <a:r>
                <a:rPr lang="en-GB" sz="400" dirty="0"/>
                <a:t>2</a:t>
              </a:r>
            </a:p>
            <a:p>
              <a:endParaRPr lang="en-GB" sz="400" dirty="0"/>
            </a:p>
            <a:p>
              <a:r>
                <a:rPr lang="en-GB" sz="400" dirty="0"/>
                <a:t>3</a:t>
              </a:r>
            </a:p>
            <a:p>
              <a:endParaRPr lang="en-GB" sz="400" dirty="0"/>
            </a:p>
            <a:p>
              <a:r>
                <a:rPr lang="en-GB" sz="400" dirty="0"/>
                <a:t>4</a:t>
              </a:r>
            </a:p>
            <a:p>
              <a:endParaRPr lang="en-GB" sz="400" dirty="0"/>
            </a:p>
            <a:p>
              <a:r>
                <a:rPr lang="en-GB" sz="400" dirty="0"/>
                <a:t>5</a:t>
              </a:r>
            </a:p>
            <a:p>
              <a:endParaRPr lang="en-GB" sz="400" dirty="0"/>
            </a:p>
            <a:p>
              <a:r>
                <a:rPr lang="en-GB" sz="400" dirty="0"/>
                <a:t>6</a:t>
              </a:r>
            </a:p>
            <a:p>
              <a:endParaRPr lang="en-GB" sz="400" dirty="0"/>
            </a:p>
            <a:p>
              <a:r>
                <a:rPr lang="en-GB" sz="400" dirty="0"/>
                <a:t>7</a:t>
              </a:r>
            </a:p>
            <a:p>
              <a:endParaRPr lang="en-GB" sz="400" dirty="0"/>
            </a:p>
            <a:p>
              <a:r>
                <a:rPr lang="en-GB" sz="400" dirty="0"/>
                <a:t>8</a:t>
              </a:r>
            </a:p>
            <a:p>
              <a:endParaRPr lang="en-GB" sz="400" dirty="0"/>
            </a:p>
            <a:p>
              <a:r>
                <a:rPr lang="en-GB" sz="400" dirty="0"/>
                <a:t>9</a:t>
              </a:r>
            </a:p>
            <a:p>
              <a:endParaRPr lang="en-GB" sz="400" dirty="0"/>
            </a:p>
            <a:p>
              <a:r>
                <a:rPr lang="en-GB" sz="400" dirty="0"/>
                <a:t>10</a:t>
              </a:r>
            </a:p>
            <a:p>
              <a:endParaRPr lang="en-GB" sz="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36919" y="2282388"/>
              <a:ext cx="13527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2            3          4          5            6           7          8          9       10</a:t>
              </a:r>
            </a:p>
            <a:p>
              <a:endParaRPr lang="en-GB" sz="400" dirty="0"/>
            </a:p>
            <a:p>
              <a:endParaRPr lang="en-GB" sz="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7504" y="2307588"/>
              <a:ext cx="1464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10         9          8          7         6         5         4         3         2         1</a:t>
              </a:r>
            </a:p>
            <a:p>
              <a:endParaRPr lang="en-GB" sz="400" dirty="0"/>
            </a:p>
            <a:p>
              <a:endParaRPr lang="en-GB" sz="400" dirty="0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39869"/>
            <a:ext cx="626241" cy="62624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08" y="552891"/>
            <a:ext cx="739090" cy="613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532622"/>
            <a:ext cx="637565" cy="6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1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712968" cy="6336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Causing Change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3848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Spreading Ideas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039978" y="331634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Accepted by others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7159642" y="331634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Relevance Today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27584" y="3501008"/>
            <a:ext cx="7560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16016" y="908720"/>
            <a:ext cx="0" cy="5040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6016" y="777185"/>
            <a:ext cx="36004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</a:p>
          <a:p>
            <a:endParaRPr lang="en-GB" sz="900" dirty="0"/>
          </a:p>
          <a:p>
            <a:r>
              <a:rPr lang="en-GB" sz="900" dirty="0"/>
              <a:t>9</a:t>
            </a:r>
          </a:p>
          <a:p>
            <a:endParaRPr lang="en-GB" sz="900" dirty="0"/>
          </a:p>
          <a:p>
            <a:r>
              <a:rPr lang="en-GB" sz="900" dirty="0"/>
              <a:t>8</a:t>
            </a:r>
          </a:p>
          <a:p>
            <a:endParaRPr lang="en-GB" sz="900" dirty="0"/>
          </a:p>
          <a:p>
            <a:r>
              <a:rPr lang="en-GB" sz="900" dirty="0"/>
              <a:t>7</a:t>
            </a:r>
          </a:p>
          <a:p>
            <a:endParaRPr lang="en-GB" sz="900" dirty="0"/>
          </a:p>
          <a:p>
            <a:r>
              <a:rPr lang="en-GB" sz="900" dirty="0"/>
              <a:t>6</a:t>
            </a:r>
          </a:p>
          <a:p>
            <a:endParaRPr lang="en-GB" sz="900" dirty="0"/>
          </a:p>
          <a:p>
            <a:r>
              <a:rPr lang="en-GB" sz="900" dirty="0"/>
              <a:t>5</a:t>
            </a:r>
          </a:p>
          <a:p>
            <a:endParaRPr lang="en-GB" sz="900" dirty="0"/>
          </a:p>
          <a:p>
            <a:r>
              <a:rPr lang="en-GB" sz="900" dirty="0"/>
              <a:t>4</a:t>
            </a:r>
          </a:p>
          <a:p>
            <a:endParaRPr lang="en-GB" sz="900" dirty="0"/>
          </a:p>
          <a:p>
            <a:r>
              <a:rPr lang="en-GB" sz="900" dirty="0"/>
              <a:t>3</a:t>
            </a:r>
          </a:p>
          <a:p>
            <a:endParaRPr lang="en-GB" sz="900" dirty="0"/>
          </a:p>
          <a:p>
            <a:r>
              <a:rPr lang="en-GB" sz="900" dirty="0"/>
              <a:t>2</a:t>
            </a:r>
          </a:p>
          <a:p>
            <a:endParaRPr lang="en-GB" sz="900" dirty="0"/>
          </a:p>
          <a:p>
            <a:r>
              <a:rPr lang="en-GB" sz="9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016" y="3512092"/>
            <a:ext cx="36004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</a:t>
            </a:r>
          </a:p>
          <a:p>
            <a:endParaRPr lang="en-GB" sz="900" dirty="0"/>
          </a:p>
          <a:p>
            <a:r>
              <a:rPr lang="en-GB" sz="900" dirty="0"/>
              <a:t>2</a:t>
            </a:r>
          </a:p>
          <a:p>
            <a:endParaRPr lang="en-GB" sz="900" dirty="0"/>
          </a:p>
          <a:p>
            <a:r>
              <a:rPr lang="en-GB" sz="900" dirty="0"/>
              <a:t>3</a:t>
            </a:r>
          </a:p>
          <a:p>
            <a:endParaRPr lang="en-GB" sz="900" dirty="0"/>
          </a:p>
          <a:p>
            <a:r>
              <a:rPr lang="en-GB" sz="900" dirty="0"/>
              <a:t>4</a:t>
            </a:r>
          </a:p>
          <a:p>
            <a:endParaRPr lang="en-GB" sz="900" dirty="0"/>
          </a:p>
          <a:p>
            <a:r>
              <a:rPr lang="en-GB" sz="900" dirty="0"/>
              <a:t>5</a:t>
            </a:r>
          </a:p>
          <a:p>
            <a:endParaRPr lang="en-GB" sz="900" dirty="0"/>
          </a:p>
          <a:p>
            <a:r>
              <a:rPr lang="en-GB" sz="900" dirty="0"/>
              <a:t>6</a:t>
            </a:r>
          </a:p>
          <a:p>
            <a:endParaRPr lang="en-GB" sz="900" dirty="0"/>
          </a:p>
          <a:p>
            <a:r>
              <a:rPr lang="en-GB" sz="900" dirty="0"/>
              <a:t>7</a:t>
            </a:r>
          </a:p>
          <a:p>
            <a:endParaRPr lang="en-GB" sz="900" dirty="0"/>
          </a:p>
          <a:p>
            <a:r>
              <a:rPr lang="en-GB" sz="900" dirty="0"/>
              <a:t>8</a:t>
            </a:r>
          </a:p>
          <a:p>
            <a:endParaRPr lang="en-GB" sz="900" dirty="0"/>
          </a:p>
          <a:p>
            <a:r>
              <a:rPr lang="en-GB" sz="900" dirty="0"/>
              <a:t>9</a:t>
            </a:r>
          </a:p>
          <a:p>
            <a:endParaRPr lang="en-GB" sz="900" dirty="0"/>
          </a:p>
          <a:p>
            <a:r>
              <a:rPr lang="en-GB" sz="900" dirty="0"/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3398" y="3225457"/>
            <a:ext cx="3559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2          3            4           5            6             7               8            9             10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5616" y="3270176"/>
            <a:ext cx="3559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10         9           8             7           6           5          4             3              2            1</a:t>
            </a:r>
          </a:p>
        </p:txBody>
      </p:sp>
    </p:spTree>
    <p:extLst>
      <p:ext uri="{BB962C8B-B14F-4D97-AF65-F5344CB8AC3E}">
        <p14:creationId xmlns:p14="http://schemas.microsoft.com/office/powerpoint/2010/main" val="89129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188640"/>
          <a:ext cx="878497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William Harvey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Explanation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Causing Change</a:t>
                      </a: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861048"/>
            <a:ext cx="25922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Give a score out of 10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59632" y="1772816"/>
            <a:ext cx="576064" cy="2232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75856" y="2097440"/>
            <a:ext cx="576064" cy="2232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4329688"/>
            <a:ext cx="59046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Fully explain the score using at least two specific examples and facts about William Harvey. </a:t>
            </a:r>
          </a:p>
        </p:txBody>
      </p:sp>
    </p:spTree>
    <p:extLst>
      <p:ext uri="{BB962C8B-B14F-4D97-AF65-F5344CB8AC3E}">
        <p14:creationId xmlns:p14="http://schemas.microsoft.com/office/powerpoint/2010/main" val="245203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894111" cy="6624736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267744" y="836712"/>
            <a:ext cx="1440160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94509" y="2348880"/>
            <a:ext cx="1440160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34680" y="3400894"/>
            <a:ext cx="1499989" cy="6264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07904" y="332656"/>
            <a:ext cx="532859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Key points written in short bullet point form taken from the video – other brief notes have been added from the sheet to ensure all points are covered.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2086" y="1977225"/>
            <a:ext cx="488441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Each of the four areas have been scored out of 10 using the information. The numbers have been linked between the different areas to create a shape – once you’ve done all three people it will be easy to compare!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1700" y="3827305"/>
            <a:ext cx="486479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Short notes added to explain the score.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52133" y="4581480"/>
            <a:ext cx="1499989" cy="6264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4766723"/>
            <a:ext cx="460851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For each area of significance a score has been given and a full justification has been given using specific evidence about each person. </a:t>
            </a:r>
          </a:p>
        </p:txBody>
      </p:sp>
    </p:spTree>
    <p:extLst>
      <p:ext uri="{BB962C8B-B14F-4D97-AF65-F5344CB8AC3E}">
        <p14:creationId xmlns:p14="http://schemas.microsoft.com/office/powerpoint/2010/main" val="344602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427</Words>
  <Application>Microsoft Office PowerPoint</Application>
  <PresentationFormat>On-screen Show (4:3)</PresentationFormat>
  <Paragraphs>270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Fairfield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Warner Meanwell</dc:creator>
  <cp:lastModifiedBy>albert</cp:lastModifiedBy>
  <cp:revision>2</cp:revision>
  <dcterms:created xsi:type="dcterms:W3CDTF">2019-09-09T13:52:58Z</dcterms:created>
  <dcterms:modified xsi:type="dcterms:W3CDTF">2019-09-23T13:35:22Z</dcterms:modified>
</cp:coreProperties>
</file>