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53" r:id="rId5"/>
    <p:sldMasterId id="2147483651" r:id="rId6"/>
    <p:sldMasterId id="2147483663" r:id="rId7"/>
    <p:sldMasterId id="2147483665" r:id="rId8"/>
  </p:sldMasterIdLst>
  <p:notesMasterIdLst>
    <p:notesMasterId r:id="rId14"/>
  </p:notesMasterIdLst>
  <p:handoutMasterIdLst>
    <p:handoutMasterId r:id="rId15"/>
  </p:handoutMasterIdLst>
  <p:sldIdLst>
    <p:sldId id="257" r:id="rId9"/>
    <p:sldId id="266" r:id="rId10"/>
    <p:sldId id="267" r:id="rId11"/>
    <p:sldId id="271" r:id="rId12"/>
    <p:sldId id="25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9E092-0033-4A59-B458-4CF2C2541EEE}" v="4" dt="2022-12-15T07:17:02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Knoben" userId="846b5e5b-1535-4c12-8bf9-42371a455d02" providerId="ADAL" clId="{ED39E092-0033-4A59-B458-4CF2C2541EEE}"/>
    <pc:docChg chg="modSld">
      <pc:chgData name="M. Knoben" userId="846b5e5b-1535-4c12-8bf9-42371a455d02" providerId="ADAL" clId="{ED39E092-0033-4A59-B458-4CF2C2541EEE}" dt="2022-12-15T07:17:02.125" v="3"/>
      <pc:docMkLst>
        <pc:docMk/>
      </pc:docMkLst>
      <pc:sldChg chg="modSp modAnim">
        <pc:chgData name="M. Knoben" userId="846b5e5b-1535-4c12-8bf9-42371a455d02" providerId="ADAL" clId="{ED39E092-0033-4A59-B458-4CF2C2541EEE}" dt="2022-12-15T07:17:02.125" v="3"/>
        <pc:sldMkLst>
          <pc:docMk/>
          <pc:sldMk cId="0" sldId="266"/>
        </pc:sldMkLst>
        <pc:spChg chg="mod">
          <ac:chgData name="M. Knoben" userId="846b5e5b-1535-4c12-8bf9-42371a455d02" providerId="ADAL" clId="{ED39E092-0033-4A59-B458-4CF2C2541EEE}" dt="2022-12-15T07:16:42.182" v="1" actId="113"/>
          <ac:spMkLst>
            <pc:docMk/>
            <pc:sldMk cId="0" sldId="266"/>
            <ac:spMk id="12290" creationId="{55E0BBAE-F35B-C3B5-63B2-4165F481F370}"/>
          </ac:spMkLst>
        </pc:spChg>
      </pc:sldChg>
    </pc:docChg>
  </pc:docChgLst>
  <pc:docChgLst>
    <pc:chgData name="M. Knoben" userId="846b5e5b-1535-4c12-8bf9-42371a455d02" providerId="ADAL" clId="{EA9D394E-7075-4F74-B47E-8F9AF20056A2}"/>
    <pc:docChg chg="undo redo custSel modSld">
      <pc:chgData name="M. Knoben" userId="846b5e5b-1535-4c12-8bf9-42371a455d02" providerId="ADAL" clId="{EA9D394E-7075-4F74-B47E-8F9AF20056A2}" dt="2022-12-13T20:04:22.034" v="691" actId="1076"/>
      <pc:docMkLst>
        <pc:docMk/>
      </pc:docMkLst>
      <pc:sldChg chg="modSp mod">
        <pc:chgData name="M. Knoben" userId="846b5e5b-1535-4c12-8bf9-42371a455d02" providerId="ADAL" clId="{EA9D394E-7075-4F74-B47E-8F9AF20056A2}" dt="2022-12-13T19:53:43.468" v="14" actId="20577"/>
        <pc:sldMkLst>
          <pc:docMk/>
          <pc:sldMk cId="0" sldId="257"/>
        </pc:sldMkLst>
        <pc:spChg chg="mod">
          <ac:chgData name="M. Knoben" userId="846b5e5b-1535-4c12-8bf9-42371a455d02" providerId="ADAL" clId="{EA9D394E-7075-4F74-B47E-8F9AF20056A2}" dt="2022-12-13T19:53:43.468" v="14" actId="20577"/>
          <ac:spMkLst>
            <pc:docMk/>
            <pc:sldMk cId="0" sldId="257"/>
            <ac:spMk id="11265" creationId="{9899EAC9-3BF1-9B2E-F154-F05F0AE1BBBB}"/>
          </ac:spMkLst>
        </pc:spChg>
      </pc:sldChg>
      <pc:sldChg chg="modSp mod">
        <pc:chgData name="M. Knoben" userId="846b5e5b-1535-4c12-8bf9-42371a455d02" providerId="ADAL" clId="{EA9D394E-7075-4F74-B47E-8F9AF20056A2}" dt="2022-12-13T20:02:59.061" v="649" actId="20577"/>
        <pc:sldMkLst>
          <pc:docMk/>
          <pc:sldMk cId="0" sldId="259"/>
        </pc:sldMkLst>
        <pc:spChg chg="mod">
          <ac:chgData name="M. Knoben" userId="846b5e5b-1535-4c12-8bf9-42371a455d02" providerId="ADAL" clId="{EA9D394E-7075-4F74-B47E-8F9AF20056A2}" dt="2022-12-13T20:02:59.061" v="649" actId="20577"/>
          <ac:spMkLst>
            <pc:docMk/>
            <pc:sldMk cId="0" sldId="259"/>
            <ac:spMk id="15361" creationId="{3BF366E1-36EF-74C9-A9BC-EFCCAED0DC06}"/>
          </ac:spMkLst>
        </pc:spChg>
        <pc:spChg chg="mod">
          <ac:chgData name="M. Knoben" userId="846b5e5b-1535-4c12-8bf9-42371a455d02" providerId="ADAL" clId="{EA9D394E-7075-4F74-B47E-8F9AF20056A2}" dt="2022-12-13T20:02:39.210" v="601" actId="20577"/>
          <ac:spMkLst>
            <pc:docMk/>
            <pc:sldMk cId="0" sldId="259"/>
            <ac:spMk id="15362" creationId="{ED0EC1F7-5926-AC3A-20B8-C5E8B93C6A1C}"/>
          </ac:spMkLst>
        </pc:spChg>
      </pc:sldChg>
      <pc:sldChg chg="modSp mod">
        <pc:chgData name="M. Knoben" userId="846b5e5b-1535-4c12-8bf9-42371a455d02" providerId="ADAL" clId="{EA9D394E-7075-4F74-B47E-8F9AF20056A2}" dt="2022-12-13T20:03:24.577" v="671" actId="20577"/>
        <pc:sldMkLst>
          <pc:docMk/>
          <pc:sldMk cId="0" sldId="266"/>
        </pc:sldMkLst>
        <pc:spChg chg="mod">
          <ac:chgData name="M. Knoben" userId="846b5e5b-1535-4c12-8bf9-42371a455d02" providerId="ADAL" clId="{EA9D394E-7075-4F74-B47E-8F9AF20056A2}" dt="2022-12-13T19:57:25.384" v="289" actId="20577"/>
          <ac:spMkLst>
            <pc:docMk/>
            <pc:sldMk cId="0" sldId="266"/>
            <ac:spMk id="12290" creationId="{55E0BBAE-F35B-C3B5-63B2-4165F481F370}"/>
          </ac:spMkLst>
        </pc:spChg>
        <pc:spChg chg="mod">
          <ac:chgData name="M. Knoben" userId="846b5e5b-1535-4c12-8bf9-42371a455d02" providerId="ADAL" clId="{EA9D394E-7075-4F74-B47E-8F9AF20056A2}" dt="2022-12-13T20:03:24.577" v="671" actId="20577"/>
          <ac:spMkLst>
            <pc:docMk/>
            <pc:sldMk cId="0" sldId="266"/>
            <ac:spMk id="12292" creationId="{F7467B69-CF00-B031-E0FB-154056925994}"/>
          </ac:spMkLst>
        </pc:spChg>
      </pc:sldChg>
      <pc:sldChg chg="modSp mod">
        <pc:chgData name="M. Knoben" userId="846b5e5b-1535-4c12-8bf9-42371a455d02" providerId="ADAL" clId="{EA9D394E-7075-4F74-B47E-8F9AF20056A2}" dt="2022-12-13T20:04:22.034" v="691" actId="1076"/>
        <pc:sldMkLst>
          <pc:docMk/>
          <pc:sldMk cId="0" sldId="267"/>
        </pc:sldMkLst>
        <pc:spChg chg="mod">
          <ac:chgData name="M. Knoben" userId="846b5e5b-1535-4c12-8bf9-42371a455d02" providerId="ADAL" clId="{EA9D394E-7075-4F74-B47E-8F9AF20056A2}" dt="2022-12-13T19:58:06.507" v="311" actId="20577"/>
          <ac:spMkLst>
            <pc:docMk/>
            <pc:sldMk cId="0" sldId="267"/>
            <ac:spMk id="6146" creationId="{14569697-015F-6E09-D8F2-8435BFF9779E}"/>
          </ac:spMkLst>
        </pc:spChg>
        <pc:spChg chg="mod">
          <ac:chgData name="M. Knoben" userId="846b5e5b-1535-4c12-8bf9-42371a455d02" providerId="ADAL" clId="{EA9D394E-7075-4F74-B47E-8F9AF20056A2}" dt="2022-12-13T20:04:09.494" v="690" actId="20577"/>
          <ac:spMkLst>
            <pc:docMk/>
            <pc:sldMk cId="0" sldId="267"/>
            <ac:spMk id="13314" creationId="{57F097AF-141F-0762-D1C8-A5847742EB63}"/>
          </ac:spMkLst>
        </pc:spChg>
        <pc:spChg chg="mod">
          <ac:chgData name="M. Knoben" userId="846b5e5b-1535-4c12-8bf9-42371a455d02" providerId="ADAL" clId="{EA9D394E-7075-4F74-B47E-8F9AF20056A2}" dt="2022-12-13T20:04:22.034" v="691" actId="1076"/>
          <ac:spMkLst>
            <pc:docMk/>
            <pc:sldMk cId="0" sldId="267"/>
            <ac:spMk id="13316" creationId="{1F016B03-5657-DDB4-EBF9-0612BDB503A2}"/>
          </ac:spMkLst>
        </pc:spChg>
        <pc:picChg chg="mod">
          <ac:chgData name="M. Knoben" userId="846b5e5b-1535-4c12-8bf9-42371a455d02" providerId="ADAL" clId="{EA9D394E-7075-4F74-B47E-8F9AF20056A2}" dt="2022-12-13T19:59:45.551" v="440" actId="1076"/>
          <ac:picMkLst>
            <pc:docMk/>
            <pc:sldMk cId="0" sldId="267"/>
            <ac:picMk id="13315" creationId="{8CF361AD-4BE7-2BA4-1F04-862001D426DC}"/>
          </ac:picMkLst>
        </pc:picChg>
      </pc:sldChg>
      <pc:sldChg chg="modSp mod">
        <pc:chgData name="M. Knoben" userId="846b5e5b-1535-4c12-8bf9-42371a455d02" providerId="ADAL" clId="{EA9D394E-7075-4F74-B47E-8F9AF20056A2}" dt="2022-12-13T20:01:55.739" v="571" actId="20577"/>
        <pc:sldMkLst>
          <pc:docMk/>
          <pc:sldMk cId="0" sldId="271"/>
        </pc:sldMkLst>
        <pc:spChg chg="mod">
          <ac:chgData name="M. Knoben" userId="846b5e5b-1535-4c12-8bf9-42371a455d02" providerId="ADAL" clId="{EA9D394E-7075-4F74-B47E-8F9AF20056A2}" dt="2022-12-13T20:01:05.375" v="489" actId="20577"/>
          <ac:spMkLst>
            <pc:docMk/>
            <pc:sldMk cId="0" sldId="271"/>
            <ac:spMk id="7170" creationId="{68BD2787-DF23-EABF-6199-6D2B77E57E07}"/>
          </ac:spMkLst>
        </pc:spChg>
        <pc:spChg chg="mod">
          <ac:chgData name="M. Knoben" userId="846b5e5b-1535-4c12-8bf9-42371a455d02" providerId="ADAL" clId="{EA9D394E-7075-4F74-B47E-8F9AF20056A2}" dt="2022-12-13T20:01:39.869" v="532" actId="20577"/>
          <ac:spMkLst>
            <pc:docMk/>
            <pc:sldMk cId="0" sldId="271"/>
            <ac:spMk id="14338" creationId="{55CC9A76-AEC0-6200-7F06-C6A1918D02D2}"/>
          </ac:spMkLst>
        </pc:spChg>
        <pc:spChg chg="mod">
          <ac:chgData name="M. Knoben" userId="846b5e5b-1535-4c12-8bf9-42371a455d02" providerId="ADAL" clId="{EA9D394E-7075-4F74-B47E-8F9AF20056A2}" dt="2022-12-13T20:01:55.739" v="571" actId="20577"/>
          <ac:spMkLst>
            <pc:docMk/>
            <pc:sldMk cId="0" sldId="271"/>
            <ac:spMk id="14340" creationId="{AD26CA09-E1E7-EC78-1470-28F6E53AEB0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550FD2-FA25-CB0F-868A-1A7F56B58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B9124-1C5C-6B8E-6A1F-561340A1F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385211-EDAF-4C6F-A69F-0FAE794749B2}" type="datetimeFigureOut">
              <a:rPr lang="en-US" altLang="en-US"/>
              <a:pPr/>
              <a:t>12/15/2022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CECED-CFCD-B334-A64E-6C17DE7D19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80A8D-0844-9007-65BA-261774971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99890B-9050-4984-A0F0-15CA3EA961A7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BC830-CE02-1564-D5B8-F5A9F51640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6CF9-1BED-7005-9EF4-67C2B30B4D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9CAF4A-5164-4BCF-AF87-8FDD479A7EB0}" type="datetimeFigureOut">
              <a:rPr lang="en-US" altLang="en-US"/>
              <a:pPr/>
              <a:t>12/15/2022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709E8D-9FB1-4901-5BB7-FFD46F7CC6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C41887-D27A-7F4D-C316-18E9834F1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46A81-6DE3-671C-B6D8-B8121CCBF0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2D9F7-284B-7ABC-1284-46826E56E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8896FD-2DFB-4047-AF44-B12D3481359B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1C7C644C-16F1-2245-6DC9-21FC34C07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238571AD-C538-4D99-091B-C9785F3B7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Image from: http://en.wikipedia.org/wiki/File:Japan_(orthographic_projection).svg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E6E9A59F-03AA-297E-BBFE-8DCD8B8E9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71E2D72-1356-41DE-8790-7CB94D71CF0D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207BC926-849A-9A34-26D4-5EEA7BBC5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3A81272-A17B-4827-07B5-CE7F68288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Source: http://www.tmakiguchi.org/assets/images/timeline/1928-36/big/TM027.mainichi.jpg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2854F3A9-E7FD-9763-5FA6-214902A1A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0494A9-EC4B-461F-9353-ACDF5FDD970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A231DB-D20F-5E74-0B0B-49B812564211}"/>
              </a:ext>
            </a:extLst>
          </p:cNvPr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58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69856E-63FF-772C-27E0-6FEBB5E23251}"/>
              </a:ext>
            </a:extLst>
          </p:cNvPr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>
            <a:extLst>
              <a:ext uri="{FF2B5EF4-FFF2-40B4-BE49-F238E27FC236}">
                <a16:creationId xmlns:a16="http://schemas.microsoft.com/office/drawing/2014/main" id="{27E7645E-56A7-AA3E-5466-59775C3604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8E627E3-8225-42F6-ADD5-52DE9E7D69B4}" type="slidenum">
              <a:rPr lang="en-US" altLang="en-US" sz="1200">
                <a:solidFill>
                  <a:srgbClr val="000000"/>
                </a:solidFill>
                <a:latin typeface="Lucida Sans" panose="020B0602030504020204" pitchFamily="34" charset="0"/>
              </a:rPr>
              <a:pPr algn="r"/>
              <a:t>‹nr.›</a:t>
            </a:fld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78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">
            <a:extLst>
              <a:ext uri="{FF2B5EF4-FFF2-40B4-BE49-F238E27FC236}">
                <a16:creationId xmlns:a16="http://schemas.microsoft.com/office/drawing/2014/main" id="{9D7836AA-67BF-3EC5-6578-8CF409A6A3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F7E0DF8-7416-40E5-86BE-B80B06986E63}" type="slidenum">
              <a:rPr lang="en-US" altLang="en-US" sz="1200">
                <a:solidFill>
                  <a:srgbClr val="000000"/>
                </a:solidFill>
                <a:latin typeface="Lucida Sans" panose="020B0602030504020204" pitchFamily="34" charset="0"/>
              </a:rPr>
              <a:pPr algn="r"/>
              <a:t>‹nr.›</a:t>
            </a:fld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BB2BF1-CA88-FBF2-1011-FBF55008AA90}"/>
              </a:ext>
            </a:extLst>
          </p:cNvPr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8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68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9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20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>
            <a:extLst>
              <a:ext uri="{FF2B5EF4-FFF2-40B4-BE49-F238E27FC236}">
                <a16:creationId xmlns:a16="http://schemas.microsoft.com/office/drawing/2014/main" id="{E8EBA988-1FF8-54CD-C755-4A41A31F57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>
            <a:extLst>
              <a:ext uri="{FF2B5EF4-FFF2-40B4-BE49-F238E27FC236}">
                <a16:creationId xmlns:a16="http://schemas.microsoft.com/office/drawing/2014/main" id="{7B59A4A5-94DD-4806-4D92-B90CA62563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LH_Transition2.jpg">
            <a:extLst>
              <a:ext uri="{FF2B5EF4-FFF2-40B4-BE49-F238E27FC236}">
                <a16:creationId xmlns:a16="http://schemas.microsoft.com/office/drawing/2014/main" id="{24A7C0F1-4D01-8F05-E9D0-2182DCCA2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LH_transition.png">
            <a:extLst>
              <a:ext uri="{FF2B5EF4-FFF2-40B4-BE49-F238E27FC236}">
                <a16:creationId xmlns:a16="http://schemas.microsoft.com/office/drawing/2014/main" id="{CA60C547-9731-1626-D441-75F1297D1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LH_Title_v2.jpg">
            <a:extLst>
              <a:ext uri="{FF2B5EF4-FFF2-40B4-BE49-F238E27FC236}">
                <a16:creationId xmlns:a16="http://schemas.microsoft.com/office/drawing/2014/main" id="{E09D0861-0F49-4145-3448-37EC046271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9">
            <a:extLst>
              <a:ext uri="{FF2B5EF4-FFF2-40B4-BE49-F238E27FC236}">
                <a16:creationId xmlns:a16="http://schemas.microsoft.com/office/drawing/2014/main" id="{9899EAC9-3BF1-9B2E-F154-F05F0AE1BB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04875" y="3436938"/>
            <a:ext cx="6502400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De </a:t>
            </a:r>
            <a:r>
              <a:rPr lang="en-US" altLang="en-US" dirty="0" err="1">
                <a:latin typeface="Helvetica" panose="020B0604020202020204" pitchFamily="34" charset="0"/>
              </a:rPr>
              <a:t>Invasie</a:t>
            </a:r>
            <a:r>
              <a:rPr lang="en-US" altLang="en-US" dirty="0">
                <a:latin typeface="Helvetica" panose="020B0604020202020204" pitchFamily="34" charset="0"/>
              </a:rPr>
              <a:t> van Nanking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CDC64C-6204-35E9-F811-5E2A34274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554038"/>
            <a:ext cx="7658100" cy="5635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Context: Japan, 1930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55E0BBAE-F35B-C3B5-63B2-4165F481F3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9438" y="1600200"/>
            <a:ext cx="46116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Helvetica" panose="020B0604020202020204" pitchFamily="34" charset="0"/>
              </a:rPr>
              <a:t>Japan </a:t>
            </a:r>
            <a:r>
              <a:rPr lang="nl-NL" altLang="en-US" sz="2000" dirty="0">
                <a:latin typeface="Helvetica" panose="020B0604020202020204" pitchFamily="34" charset="0"/>
              </a:rPr>
              <a:t>economisch in problemen</a:t>
            </a:r>
            <a:endParaRPr lang="en-US" altLang="en-US" sz="2000" dirty="0">
              <a:latin typeface="Helvetica" panose="020B0604020202020204" pitchFamily="34" charset="0"/>
            </a:endParaRPr>
          </a:p>
          <a:p>
            <a:r>
              <a:rPr lang="en-US" altLang="en-US" sz="2000" dirty="0">
                <a:latin typeface="Helvetica" panose="020B0604020202020204" pitchFamily="34" charset="0"/>
              </a:rPr>
              <a:t>Japan is </a:t>
            </a:r>
            <a:r>
              <a:rPr lang="en-US" altLang="en-US" sz="2000" dirty="0" err="1">
                <a:latin typeface="Helvetica" panose="020B0604020202020204" pitchFamily="34" charset="0"/>
              </a:rPr>
              <a:t>geografisch</a:t>
            </a:r>
            <a:r>
              <a:rPr lang="en-US" altLang="en-US" sz="2000" dirty="0">
                <a:latin typeface="Helvetica" panose="020B0604020202020204" pitchFamily="34" charset="0"/>
              </a:rPr>
              <a:t>: </a:t>
            </a:r>
            <a:r>
              <a:rPr lang="en-US" altLang="en-US" sz="2000" dirty="0" err="1">
                <a:latin typeface="Helvetica" panose="020B0604020202020204" pitchFamily="34" charset="0"/>
              </a:rPr>
              <a:t>klein</a:t>
            </a:r>
            <a:r>
              <a:rPr lang="en-US" altLang="en-US" sz="2000" dirty="0">
                <a:latin typeface="Helvetica" panose="020B0604020202020204" pitchFamily="34" charset="0"/>
              </a:rPr>
              <a:t> land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 dirty="0"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b="1" dirty="0" err="1">
                <a:latin typeface="Helvetica" panose="020B0604020202020204" pitchFamily="34" charset="0"/>
              </a:rPr>
              <a:t>Beoogde</a:t>
            </a:r>
            <a:r>
              <a:rPr lang="en-US" altLang="en-US" sz="2000" b="1" dirty="0">
                <a:latin typeface="Helvetica" panose="020B0604020202020204" pitchFamily="34" charset="0"/>
              </a:rPr>
              <a:t> </a:t>
            </a:r>
            <a:r>
              <a:rPr lang="en-US" altLang="en-US" sz="2000" b="1" dirty="0" err="1">
                <a:latin typeface="Helvetica" panose="020B0604020202020204" pitchFamily="34" charset="0"/>
              </a:rPr>
              <a:t>doelen</a:t>
            </a:r>
            <a:r>
              <a:rPr lang="en-US" altLang="en-US" sz="2000" b="1" dirty="0">
                <a:latin typeface="Helvetica" panose="020B0604020202020204" pitchFamily="34" charset="0"/>
              </a:rPr>
              <a:t> van Japan</a:t>
            </a:r>
          </a:p>
          <a:p>
            <a:r>
              <a:rPr lang="en-US" altLang="en-US" sz="2000" dirty="0" err="1">
                <a:latin typeface="Helvetica" panose="020B0604020202020204" pitchFamily="34" charset="0"/>
              </a:rPr>
              <a:t>Japanse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overzeese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rijk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vergroten</a:t>
            </a:r>
            <a:r>
              <a:rPr lang="en-US" altLang="en-US" sz="2000" dirty="0">
                <a:latin typeface="Helvetica" panose="020B0604020202020204" pitchFamily="34" charset="0"/>
              </a:rPr>
              <a:t> om </a:t>
            </a:r>
            <a:r>
              <a:rPr lang="en-US" altLang="en-US" sz="2000" dirty="0" err="1">
                <a:latin typeface="Helvetica" panose="020B0604020202020204" pitchFamily="34" charset="0"/>
              </a:rPr>
              <a:t>meer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grondstoffen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te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verkrijgen</a:t>
            </a:r>
            <a:endParaRPr lang="en-US" altLang="ja-JP" sz="2000" dirty="0">
              <a:latin typeface="Helvetica" panose="020B0604020202020204" pitchFamily="34" charset="0"/>
            </a:endParaRPr>
          </a:p>
          <a:p>
            <a:r>
              <a:rPr lang="en-US" altLang="en-US" sz="2000" dirty="0" err="1">
                <a:latin typeface="Helvetica" panose="020B0604020202020204" pitchFamily="34" charset="0"/>
              </a:rPr>
              <a:t>Herstel</a:t>
            </a:r>
            <a:r>
              <a:rPr lang="en-US" altLang="en-US" sz="2000" dirty="0">
                <a:latin typeface="Helvetica" panose="020B0604020202020204" pitchFamily="34" charset="0"/>
              </a:rPr>
              <a:t> van de </a:t>
            </a:r>
            <a:r>
              <a:rPr lang="en-US" altLang="en-US" sz="2000" dirty="0" err="1">
                <a:latin typeface="Helvetica" panose="020B0604020202020204" pitchFamily="34" charset="0"/>
              </a:rPr>
              <a:t>macht</a:t>
            </a:r>
            <a:r>
              <a:rPr lang="en-US" altLang="en-US" sz="2000" dirty="0">
                <a:latin typeface="Helvetica" panose="020B0604020202020204" pitchFamily="34" charset="0"/>
              </a:rPr>
              <a:t> van Japan in </a:t>
            </a:r>
            <a:r>
              <a:rPr lang="en-US" altLang="en-US" sz="2000" dirty="0" err="1">
                <a:latin typeface="Helvetica" panose="020B0604020202020204" pitchFamily="34" charset="0"/>
              </a:rPr>
              <a:t>Azië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en</a:t>
            </a:r>
            <a:r>
              <a:rPr lang="en-US" altLang="en-US" sz="2000" dirty="0">
                <a:latin typeface="Helvetica" panose="020B0604020202020204" pitchFamily="34" charset="0"/>
              </a:rPr>
              <a:t> de </a:t>
            </a:r>
            <a:r>
              <a:rPr lang="en-US" altLang="en-US" sz="2000" dirty="0" err="1">
                <a:latin typeface="Helvetica" panose="020B0604020202020204" pitchFamily="34" charset="0"/>
              </a:rPr>
              <a:t>wereld</a:t>
            </a:r>
            <a:endParaRPr lang="en-US" altLang="en-US" sz="2000" dirty="0">
              <a:latin typeface="Helvetica" panose="020B0604020202020204" pitchFamily="34" charset="0"/>
            </a:endParaRPr>
          </a:p>
        </p:txBody>
      </p:sp>
      <p:pic>
        <p:nvPicPr>
          <p:cNvPr id="12291" name="Picture 6" descr="Screen shot 2012-11-24 at 7.39.13 AM.png">
            <a:extLst>
              <a:ext uri="{FF2B5EF4-FFF2-40B4-BE49-F238E27FC236}">
                <a16:creationId xmlns:a16="http://schemas.microsoft.com/office/drawing/2014/main" id="{19B8D0A1-F1DC-5D99-C104-09B8D13E8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154238"/>
            <a:ext cx="300513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>
            <a:extLst>
              <a:ext uri="{FF2B5EF4-FFF2-40B4-BE49-F238E27FC236}">
                <a16:creationId xmlns:a16="http://schemas.microsoft.com/office/drawing/2014/main" id="{F7467B69-CF00-B031-E0FB-15405692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5191125"/>
            <a:ext cx="30051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i="1" dirty="0">
                <a:latin typeface="Helvetica" panose="020B0604020202020204" pitchFamily="34" charset="0"/>
              </a:rPr>
              <a:t>Japan in de </a:t>
            </a:r>
            <a:r>
              <a:rPr lang="en-US" altLang="en-US" sz="1200" i="1" dirty="0" err="1">
                <a:latin typeface="Helvetica" panose="020B0604020202020204" pitchFamily="34" charset="0"/>
              </a:rPr>
              <a:t>wereld</a:t>
            </a:r>
            <a:endParaRPr lang="en-US" altLang="en-US" sz="1200" i="1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4569697-015F-6E09-D8F2-8435BFF97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554038"/>
            <a:ext cx="7658100" cy="5635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Inval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in China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57F097AF-141F-0762-D1C8-A5847742EB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4575" y="1638300"/>
            <a:ext cx="6629400" cy="401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400" dirty="0">
                <a:latin typeface="Helvetica" panose="020B0604020202020204" pitchFamily="34" charset="0"/>
              </a:rPr>
              <a:t>1931: Japan in </a:t>
            </a:r>
            <a:r>
              <a:rPr lang="nl-NL" altLang="ja-JP" sz="2400" dirty="0">
                <a:latin typeface="Helvetica" panose="020B0604020202020204" pitchFamily="34" charset="0"/>
              </a:rPr>
              <a:t>Mantsjoerije</a:t>
            </a:r>
            <a:r>
              <a:rPr lang="en-US" altLang="ja-JP" sz="2400" dirty="0">
                <a:latin typeface="Helvetica" panose="020B0604020202020204" pitchFamily="34" charset="0"/>
              </a:rPr>
              <a:t> </a:t>
            </a:r>
            <a:r>
              <a:rPr lang="nl-NL" altLang="ja-JP" sz="2400" dirty="0">
                <a:latin typeface="Helvetica" panose="020B0604020202020204" pitchFamily="34" charset="0"/>
              </a:rPr>
              <a:t>binnengevallen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</a:rPr>
              <a:t>Rijk </a:t>
            </a:r>
            <a:r>
              <a:rPr lang="en-US" altLang="en-US" sz="2000" dirty="0" err="1">
                <a:latin typeface="Helvetica" panose="020B0604020202020204" pitchFamily="34" charset="0"/>
              </a:rPr>
              <a:t>aan</a:t>
            </a:r>
            <a:r>
              <a:rPr lang="en-US" altLang="en-US" sz="2000" dirty="0">
                <a:latin typeface="Helvetica" panose="020B0604020202020204" pitchFamily="34" charset="0"/>
              </a:rPr>
              <a:t> de </a:t>
            </a:r>
            <a:r>
              <a:rPr lang="en-US" altLang="en-US" sz="2000" dirty="0" err="1">
                <a:latin typeface="Helvetica" panose="020B0604020202020204" pitchFamily="34" charset="0"/>
              </a:rPr>
              <a:t>grondstoffen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ijzer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en</a:t>
            </a:r>
            <a:r>
              <a:rPr lang="en-US" altLang="en-US" sz="2000" dirty="0">
                <a:latin typeface="Helvetica" panose="020B0604020202020204" pitchFamily="34" charset="0"/>
              </a:rPr>
              <a:t> </a:t>
            </a:r>
            <a:r>
              <a:rPr lang="en-US" altLang="en-US" sz="2000" dirty="0" err="1">
                <a:latin typeface="Helvetica" panose="020B0604020202020204" pitchFamily="34" charset="0"/>
              </a:rPr>
              <a:t>steenkool</a:t>
            </a:r>
            <a:endParaRPr lang="en-US" altLang="en-US" sz="2000" dirty="0">
              <a:latin typeface="Helvetica" panose="020B0604020202020204" pitchFamily="34" charset="0"/>
            </a:endParaRPr>
          </a:p>
          <a:p>
            <a:endParaRPr lang="en-US" altLang="en-US" dirty="0">
              <a:latin typeface="Helvetica" panose="020B0604020202020204" pitchFamily="34" charset="0"/>
            </a:endParaRP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  <p:pic>
        <p:nvPicPr>
          <p:cNvPr id="13315" name="Picture 4" descr="Screen shot 2012-11-24 at 5.11.26 PM.png">
            <a:extLst>
              <a:ext uri="{FF2B5EF4-FFF2-40B4-BE49-F238E27FC236}">
                <a16:creationId xmlns:a16="http://schemas.microsoft.com/office/drawing/2014/main" id="{8CF361AD-4BE7-2BA4-1F04-862001D4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44" y="2501900"/>
            <a:ext cx="531336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>
            <a:extLst>
              <a:ext uri="{FF2B5EF4-FFF2-40B4-BE49-F238E27FC236}">
                <a16:creationId xmlns:a16="http://schemas.microsoft.com/office/drawing/2014/main" id="{1F016B03-5657-DDB4-EBF9-0612BDB50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044" y="5660951"/>
            <a:ext cx="5313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i="1" dirty="0" err="1"/>
              <a:t>Japanse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soldaten</a:t>
            </a:r>
            <a:r>
              <a:rPr lang="en-US" altLang="en-US" sz="1600" i="1" dirty="0"/>
              <a:t> in </a:t>
            </a:r>
            <a:r>
              <a:rPr lang="en-US" altLang="en-US" sz="1600" i="1" dirty="0" err="1"/>
              <a:t>Mantsjoerije</a:t>
            </a:r>
            <a:endParaRPr lang="en-US" altLang="en-US" sz="1600" i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8BD2787-DF23-EABF-6199-6D2B77E57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554038"/>
            <a:ext cx="7658100" cy="5635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Invasie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van Nanking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55CC9A76-AEC0-6200-7F06-C6A1918D02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4575" y="1638300"/>
            <a:ext cx="6629400" cy="401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latin typeface="Helvetica" panose="020B0604020202020204" pitchFamily="34" charset="0"/>
              </a:rPr>
              <a:t>Nanking = </a:t>
            </a:r>
            <a:r>
              <a:rPr lang="en-US" altLang="en-US" sz="2400" dirty="0" err="1">
                <a:latin typeface="Helvetica" panose="020B0604020202020204" pitchFamily="34" charset="0"/>
              </a:rPr>
              <a:t>hoofdstad</a:t>
            </a:r>
            <a:r>
              <a:rPr lang="en-US" altLang="en-US" sz="2400" dirty="0">
                <a:latin typeface="Helvetica" panose="020B0604020202020204" pitchFamily="34" charset="0"/>
              </a:rPr>
              <a:t> van China</a:t>
            </a:r>
            <a:endParaRPr lang="en-US" altLang="ja-JP" sz="2400" dirty="0">
              <a:latin typeface="Helvetica" panose="020B0604020202020204" pitchFamily="34" charset="0"/>
            </a:endParaRPr>
          </a:p>
          <a:p>
            <a:r>
              <a:rPr lang="en-US" altLang="en-US" sz="2400" dirty="0">
                <a:latin typeface="Helvetica" panose="020B0604020202020204" pitchFamily="34" charset="0"/>
              </a:rPr>
              <a:t>Japan </a:t>
            </a:r>
            <a:r>
              <a:rPr lang="en-US" altLang="en-US" sz="2400" dirty="0" err="1">
                <a:latin typeface="Helvetica" panose="020B0604020202020204" pitchFamily="34" charset="0"/>
              </a:rPr>
              <a:t>valt</a:t>
            </a:r>
            <a:r>
              <a:rPr lang="en-US" altLang="en-US" sz="2400" dirty="0">
                <a:latin typeface="Helvetica" panose="020B0604020202020204" pitchFamily="34" charset="0"/>
              </a:rPr>
              <a:t> in </a:t>
            </a:r>
            <a:r>
              <a:rPr lang="en-US" altLang="en-US" sz="2400" dirty="0" err="1">
                <a:latin typeface="Helvetica" panose="020B0604020202020204" pitchFamily="34" charset="0"/>
              </a:rPr>
              <a:t>december</a:t>
            </a:r>
            <a:r>
              <a:rPr lang="en-US" altLang="en-US" sz="2400" dirty="0">
                <a:latin typeface="Helvetica" panose="020B0604020202020204" pitchFamily="34" charset="0"/>
              </a:rPr>
              <a:t> 1937 </a:t>
            </a:r>
            <a:r>
              <a:rPr lang="en-US" altLang="en-US" sz="2400" dirty="0" err="1">
                <a:latin typeface="Helvetica" panose="020B0604020202020204" pitchFamily="34" charset="0"/>
              </a:rPr>
              <a:t>binnen</a:t>
            </a:r>
            <a:endParaRPr lang="en-US" altLang="en-US" sz="2400" dirty="0">
              <a:latin typeface="Helvetica" panose="020B0604020202020204" pitchFamily="34" charset="0"/>
            </a:endParaRP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  <p:pic>
        <p:nvPicPr>
          <p:cNvPr id="14339" name="Picture 5" descr="Screen shot 2012-11-24 at 4.30.06 PM.png">
            <a:extLst>
              <a:ext uri="{FF2B5EF4-FFF2-40B4-BE49-F238E27FC236}">
                <a16:creationId xmlns:a16="http://schemas.microsoft.com/office/drawing/2014/main" id="{17557626-8E0F-4D04-CA65-5834FF5CE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698750"/>
            <a:ext cx="56134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>
            <a:extLst>
              <a:ext uri="{FF2B5EF4-FFF2-40B4-BE49-F238E27FC236}">
                <a16:creationId xmlns:a16="http://schemas.microsoft.com/office/drawing/2014/main" id="{AD26CA09-E1E7-EC78-1470-28F6E53A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5932488"/>
            <a:ext cx="561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i="1" dirty="0" err="1"/>
              <a:t>Japanse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soldaten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trekken</a:t>
            </a:r>
            <a:r>
              <a:rPr lang="en-US" altLang="en-US" sz="1600" i="1" dirty="0"/>
              <a:t> Nanking </a:t>
            </a:r>
            <a:r>
              <a:rPr lang="en-US" altLang="en-US" sz="1600" i="1" dirty="0" err="1"/>
              <a:t>binnen</a:t>
            </a:r>
            <a:endParaRPr lang="en-US" altLang="en-US" sz="1600" i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>
            <a:extLst>
              <a:ext uri="{FF2B5EF4-FFF2-40B4-BE49-F238E27FC236}">
                <a16:creationId xmlns:a16="http://schemas.microsoft.com/office/drawing/2014/main" id="{3BF366E1-36EF-74C9-A9BC-EFCCAED0D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30263" y="2563813"/>
            <a:ext cx="7510462" cy="2163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0" i="1" dirty="0">
                <a:solidFill>
                  <a:srgbClr val="FFFFFF"/>
                </a:solidFill>
                <a:latin typeface="Helvetica" panose="020B0604020202020204" pitchFamily="34" charset="0"/>
              </a:rPr>
              <a:t>Wat </a:t>
            </a:r>
            <a:r>
              <a:rPr lang="en-US" altLang="en-US" sz="3600" b="0" i="1" dirty="0" err="1">
                <a:solidFill>
                  <a:srgbClr val="FFFFFF"/>
                </a:solidFill>
                <a:latin typeface="Helvetica" panose="020B0604020202020204" pitchFamily="34" charset="0"/>
              </a:rPr>
              <a:t>gebeurde</a:t>
            </a:r>
            <a:r>
              <a:rPr lang="en-US" altLang="en-US" sz="3600" b="0" i="1" dirty="0">
                <a:solidFill>
                  <a:srgbClr val="FFFFFF"/>
                </a:solidFill>
                <a:latin typeface="Helvetica" panose="020B0604020202020204" pitchFamily="34" charset="0"/>
              </a:rPr>
              <a:t> er </a:t>
            </a:r>
            <a:r>
              <a:rPr lang="en-US" altLang="en-US" sz="3600" b="0" i="1" dirty="0" err="1">
                <a:solidFill>
                  <a:srgbClr val="FFFFFF"/>
                </a:solidFill>
                <a:latin typeface="Helvetica" panose="020B0604020202020204" pitchFamily="34" charset="0"/>
              </a:rPr>
              <a:t>tijdens</a:t>
            </a:r>
            <a:r>
              <a:rPr lang="en-US" altLang="en-US" sz="3600" b="0" i="1" dirty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</a:p>
          <a:p>
            <a:r>
              <a:rPr lang="en-US" altLang="en-US" sz="3600" b="0" i="1" dirty="0">
                <a:solidFill>
                  <a:srgbClr val="FFFFFF"/>
                </a:solidFill>
                <a:latin typeface="Helvetica" panose="020B0604020202020204" pitchFamily="34" charset="0"/>
              </a:rPr>
              <a:t>de </a:t>
            </a:r>
            <a:r>
              <a:rPr lang="en-US" altLang="en-US" sz="3600" b="0" i="1" dirty="0" err="1">
                <a:solidFill>
                  <a:srgbClr val="FFFFFF"/>
                </a:solidFill>
                <a:latin typeface="Helvetica" panose="020B0604020202020204" pitchFamily="34" charset="0"/>
              </a:rPr>
              <a:t>invasie</a:t>
            </a:r>
            <a:r>
              <a:rPr lang="en-US" altLang="en-US" sz="3600" b="0" i="1" dirty="0">
                <a:solidFill>
                  <a:srgbClr val="FFFFFF"/>
                </a:solidFill>
                <a:latin typeface="Helvetica" panose="020B0604020202020204" pitchFamily="34" charset="0"/>
              </a:rPr>
              <a:t> van Nanking?</a:t>
            </a: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ED0EC1F7-5926-AC3A-20B8-C5E8B93C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1404938"/>
            <a:ext cx="7045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FFFF"/>
                </a:solidFill>
              </a:rPr>
              <a:t>Centrale </a:t>
            </a:r>
            <a:r>
              <a:rPr lang="en-US" altLang="en-US" sz="4800" b="1" dirty="0" err="1">
                <a:solidFill>
                  <a:srgbClr val="FFFFFF"/>
                </a:solidFill>
              </a:rPr>
              <a:t>historische</a:t>
            </a:r>
            <a:r>
              <a:rPr lang="en-US" altLang="en-US" sz="4800" b="1" dirty="0">
                <a:solidFill>
                  <a:srgbClr val="FFFFFF"/>
                </a:solidFill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</a:rPr>
              <a:t>vraag</a:t>
            </a:r>
            <a:endParaRPr lang="en-US" altLang="en-US" sz="4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355ED6B402A44AA2DDB2486156C60" ma:contentTypeVersion="19" ma:contentTypeDescription="Een nieuw document maken." ma:contentTypeScope="" ma:versionID="2a5dea90c50ed8edee34a82baa8d8546">
  <xsd:schema xmlns:xsd="http://www.w3.org/2001/XMLSchema" xmlns:xs="http://www.w3.org/2001/XMLSchema" xmlns:p="http://schemas.microsoft.com/office/2006/metadata/properties" xmlns:ns1="http://schemas.microsoft.com/sharepoint/v3" xmlns:ns2="52d18ce7-616e-4b86-b778-d94e7351b21f" xmlns:ns3="64632df3-0315-41d4-a7f2-d5c74aa2a37a" targetNamespace="http://schemas.microsoft.com/office/2006/metadata/properties" ma:root="true" ma:fieldsID="43e7a20885437f8777e9c8370d8a535b" ns1:_="" ns2:_="" ns3:_="">
    <xsd:import namespace="http://schemas.microsoft.com/sharepoint/v3"/>
    <xsd:import namespace="52d18ce7-616e-4b86-b778-d94e7351b21f"/>
    <xsd:import namespace="64632df3-0315-41d4-a7f2-d5c74aa2a3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18ce7-616e-4b86-b778-d94e7351b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075b1a12-6384-427c-8aee-e8d680438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32df3-0315-41d4-a7f2-d5c74aa2a37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4423bc9-26c8-4d63-a843-1da04e877ea5}" ma:internalName="TaxCatchAll" ma:showField="CatchAllData" ma:web="64632df3-0315-41d4-a7f2-d5c74aa2a3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2d18ce7-616e-4b86-b778-d94e7351b21f">
      <Terms xmlns="http://schemas.microsoft.com/office/infopath/2007/PartnerControls"/>
    </lcf76f155ced4ddcb4097134ff3c332f>
    <TaxCatchAll xmlns="64632df3-0315-41d4-a7f2-d5c74aa2a37a" xsi:nil="true"/>
  </documentManagement>
</p:properties>
</file>

<file path=customXml/itemProps1.xml><?xml version="1.0" encoding="utf-8"?>
<ds:datastoreItem xmlns:ds="http://schemas.openxmlformats.org/officeDocument/2006/customXml" ds:itemID="{AABA3573-BD1C-4ECB-8D9F-25B87EEF4C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BED687-5E45-419F-A299-E02310EA9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d18ce7-616e-4b86-b778-d94e7351b21f"/>
    <ds:schemaRef ds:uri="64632df3-0315-41d4-a7f2-d5c74aa2a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4C5C50-54A6-4C2B-BA36-E0910981675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2d18ce7-616e-4b86-b778-d94e7351b21f"/>
    <ds:schemaRef ds:uri="64632df3-0315-41d4-a7f2-d5c74aa2a3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147</Words>
  <Application>Microsoft Office PowerPoint</Application>
  <PresentationFormat>Diavoorstelling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Lucida Sans</vt:lpstr>
      <vt:lpstr>Times</vt:lpstr>
      <vt:lpstr>Title Slide</vt:lpstr>
      <vt:lpstr>Basic Slide</vt:lpstr>
      <vt:lpstr>Transition Slide</vt:lpstr>
      <vt:lpstr>Transition Slide #2</vt:lpstr>
      <vt:lpstr>End Slide</vt:lpstr>
      <vt:lpstr>PowerPoint-presentatie</vt:lpstr>
      <vt:lpstr>Context: Japan, 1930</vt:lpstr>
      <vt:lpstr>Inval in China</vt:lpstr>
      <vt:lpstr>Invasie van Nanking</vt:lpstr>
      <vt:lpstr>PowerPoint-presentatie</vt:lpstr>
    </vt:vector>
  </TitlesOfParts>
  <Company>CRESST/CSE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M. Knoben</cp:lastModifiedBy>
  <cp:revision>53</cp:revision>
  <dcterms:created xsi:type="dcterms:W3CDTF">2012-12-18T20:01:46Z</dcterms:created>
  <dcterms:modified xsi:type="dcterms:W3CDTF">2022-12-15T07:17:07Z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0x010100B81355ED6B402A44AA2DDB2486156C60</vt:lpwstr>
  </property>
  <property fmtid="{D5CDD505-2E9C-101B-9397-08002B2CF9AE}" pid="3" name="MediaServiceImageTags">
    <vt:lpwstr/>
  </property>
</Properties>
</file>