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588"/>
      </p:cViewPr>
      <p:guideLst/>
    </p:cSldViewPr>
  </p:slideViewPr>
  <p:notesTextViewPr>
    <p:cViewPr>
      <p:scale>
        <a:sx n="1" d="1"/>
        <a:sy n="1" d="1"/>
      </p:scale>
      <p:origin x="0" y="-10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0270-41D6-490E-BAD4-881D54ACB329}" type="datetimeFigureOut">
              <a:rPr lang="nl-NL" smtClean="0"/>
              <a:t>27-1-2024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0936A-5616-4D71-B14B-D13C2505BC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501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Soms zegt een foto meer dan je in tien lessen kunt vertellen. Van deze klas (foto uit 1943) overleefde alleen het meisje in wit , </a:t>
            </a:r>
            <a:r>
              <a:rPr lang="nl-NL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Felice</a:t>
            </a:r>
            <a:r>
              <a:rPr lang="nl-NL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Polak, de oorlog, de rest stierf in een concentratiekamp. Het jongetje rechts was waarschijnlijk niet aanwezig toen de foto werd gemaakt en is later aan de foto toegevoegd.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0936A-5616-4D71-B14B-D13C2505BC2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839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70D9E5-1D3A-C82F-09BD-281546BB0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BAC8FAA-3F63-961B-FD18-B37E67680C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BBBBF0-25AB-D576-12AC-B127AF759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7D82-BD0E-4B7D-9C44-E59FA21A2C37}" type="datetimeFigureOut">
              <a:rPr lang="nl-NL" smtClean="0"/>
              <a:t>27-1-2024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8499305-3891-44CB-14CE-7B4E1838C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064FC7-DF38-E61F-B028-BEC107414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1256-FEA0-4969-9EBC-2A17227C25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0382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2074B9-43C9-C7FA-ECF1-A0E9BDE6D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E989AC9-C57C-4800-D187-E2A5641E2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DE74E7A-4CDE-3856-6100-6305C8B2C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7D82-BD0E-4B7D-9C44-E59FA21A2C37}" type="datetimeFigureOut">
              <a:rPr lang="nl-NL" smtClean="0"/>
              <a:t>27-1-2024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26A6AD-10D7-E053-2B0E-DE3C987F7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200DDE-3357-6A8C-F9BB-E63040DFA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1256-FEA0-4969-9EBC-2A17227C25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541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AA85A4E-BD74-58C3-12D7-78E2E0BFBF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1AEC322-A76D-E41A-4BE4-3C741E0B8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D59595-3478-ECFB-27AF-2A78B7E6F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7D82-BD0E-4B7D-9C44-E59FA21A2C37}" type="datetimeFigureOut">
              <a:rPr lang="nl-NL" smtClean="0"/>
              <a:t>27-1-2024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9816A3-C25A-589A-94D7-92DDF792D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0D9135-557A-B7B7-7D66-E5108F7DD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1256-FEA0-4969-9EBC-2A17227C25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312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9F0B8B-EFCC-96C5-89EB-8A8D87733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76640B-37F2-855F-0339-C4A46D428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D9BDEC7-36B3-8E90-8C82-DE4F2C34F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7D82-BD0E-4B7D-9C44-E59FA21A2C37}" type="datetimeFigureOut">
              <a:rPr lang="nl-NL" smtClean="0"/>
              <a:t>27-1-2024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815A1E-33AF-29FE-61A5-0AB7C4FB6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C3703E-B649-2669-1B60-760830B85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1256-FEA0-4969-9EBC-2A17227C25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336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B0C705-DD21-50B7-6360-332C647D7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07528AB-9853-9A43-B031-52684800E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29E3C0-17B6-525E-0B86-C36FE689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7D82-BD0E-4B7D-9C44-E59FA21A2C37}" type="datetimeFigureOut">
              <a:rPr lang="nl-NL" smtClean="0"/>
              <a:t>27-1-2024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9484FD0-D746-ADBC-0416-6C5567FC4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ADC045-7942-1779-8D30-7F2189CC9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1256-FEA0-4969-9EBC-2A17227C25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567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3B3671-D498-AAF1-DA98-A6B5B56B1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7FABCD-04FA-982A-BD5E-676AADAE9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02B0913-DB1E-BA2F-BF6C-70E612AA5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18346BF-7098-2904-0E11-C11FEF04F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7D82-BD0E-4B7D-9C44-E59FA21A2C37}" type="datetimeFigureOut">
              <a:rPr lang="nl-NL" smtClean="0"/>
              <a:t>27-1-2024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F65D58E-FA3E-2642-5B28-780C6518E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515BCAB-9EFE-1EA0-D7EC-BCD84EEFA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1256-FEA0-4969-9EBC-2A17227C25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779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5F33F8-94AF-77C6-ED08-E9976CF32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3899B40-8507-4DCC-B4A4-AF52DEEA5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6844663-C195-651B-A479-3AF1573A8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58E9A13-0331-C6C4-A527-26B5F7240E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DBA686D-CD14-182C-2886-6809D709DB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FA4F33A-E2B5-FED3-A2C6-C0D461EFB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7D82-BD0E-4B7D-9C44-E59FA21A2C37}" type="datetimeFigureOut">
              <a:rPr lang="nl-NL" smtClean="0"/>
              <a:t>27-1-2024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303B362-8E9B-98AA-6FDC-FD3CD8433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8EDB807-1823-0F52-EEE9-87C6304AB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1256-FEA0-4969-9EBC-2A17227C25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89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144181-CA52-D8BA-BB11-48D88D56D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F1B9DAB-3A9B-D43F-256F-C1925351E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7D82-BD0E-4B7D-9C44-E59FA21A2C37}" type="datetimeFigureOut">
              <a:rPr lang="nl-NL" smtClean="0"/>
              <a:t>27-1-2024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0E5C362-6952-15DE-290F-6ADBCAE63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487AAF9-B84E-A71B-FBE0-FF1BAE7AA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1256-FEA0-4969-9EBC-2A17227C25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7461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063EC80-6FAD-F9C8-C476-FBB36F9CF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7D82-BD0E-4B7D-9C44-E59FA21A2C37}" type="datetimeFigureOut">
              <a:rPr lang="nl-NL" smtClean="0"/>
              <a:t>27-1-2024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90B61A1-8AFC-2B39-0959-9524E3330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CE54C96-EAE7-BF65-D67B-536A31CC2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1256-FEA0-4969-9EBC-2A17227C25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92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ABA28B-955A-49D4-DA7E-2D971E0BB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CFD9CD-9D89-0957-6D17-8EFB29C49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DD095F-270B-1062-538B-69B7C6F7E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F52D75C-A655-8F18-0843-4C412811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7D82-BD0E-4B7D-9C44-E59FA21A2C37}" type="datetimeFigureOut">
              <a:rPr lang="nl-NL" smtClean="0"/>
              <a:t>27-1-2024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5896FF-CA64-B7B1-F207-4E44D144E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B96B74A-8A58-E505-64D9-39015F8B9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1256-FEA0-4969-9EBC-2A17227C25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698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AF4401-08FA-C748-A866-F3A89472C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03A5F0C-1CF5-B9CE-318F-018A4EA08B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B247751-BAC6-3B49-4D28-16A8CD6C3E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7881A0C-5E34-7085-A4CE-B13AA2B1B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7D82-BD0E-4B7D-9C44-E59FA21A2C37}" type="datetimeFigureOut">
              <a:rPr lang="nl-NL" smtClean="0"/>
              <a:t>27-1-2024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D3C9D01-3C86-588B-1F70-0C1761807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F0937A5-1B56-E805-7D05-19C5A47D6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1256-FEA0-4969-9EBC-2A17227C25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4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3FB1F77-B29B-37F8-6710-58D9CD77B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751FF94-A287-F442-2571-156F42700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C38E15-32E6-9E93-B19C-E3520D890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F7D82-BD0E-4B7D-9C44-E59FA21A2C37}" type="datetimeFigureOut">
              <a:rPr lang="nl-NL" smtClean="0"/>
              <a:t>27-1-2024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5B32905-47D3-608D-906A-A4BD45511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B9D7B3C-6D83-70D9-6895-54BEF6E76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D1256-FEA0-4969-9EBC-2A17227C25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59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6DCBFA-F197-71C8-AB41-EEAEB92565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0529E8C-7786-8152-DB89-C511E3996F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5861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59C5B65E-7632-9EB9-1990-FBC5FED96F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8496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</Words>
  <Application>Microsoft Office PowerPoint</Application>
  <PresentationFormat>Breedbeeld</PresentationFormat>
  <Paragraphs>2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Albert van der Kaap</dc:creator>
  <cp:lastModifiedBy>Albert van der Kaap</cp:lastModifiedBy>
  <cp:revision>2</cp:revision>
  <dcterms:created xsi:type="dcterms:W3CDTF">2024-01-27T07:45:23Z</dcterms:created>
  <dcterms:modified xsi:type="dcterms:W3CDTF">2024-01-27T07:47:05Z</dcterms:modified>
</cp:coreProperties>
</file>