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03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22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528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035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32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3774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427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80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978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96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4338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135D08A-1319-4A12-BFAA-53AD9697D339}" type="datetimeFigureOut">
              <a:rPr lang="nl-NL" smtClean="0"/>
              <a:t>20-9-2022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5675588-52E2-4661-AB1E-F3D2538E8907}" type="slidenum">
              <a:rPr lang="nl-NL" smtClean="0"/>
              <a:t>‹nr.›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15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historiek.net/satirische-kaarten-van-europa-tijdens-de-eerste-wereldoorlog/151111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863E2-08AC-6F02-2B81-80373ABBB7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Satirische kaarten</a:t>
            </a:r>
            <a:br>
              <a:rPr lang="nl-NL" dirty="0"/>
            </a:br>
            <a:br>
              <a:rPr lang="nl-NL" dirty="0"/>
            </a:br>
            <a:r>
              <a:rPr lang="nl-NL" sz="4400" dirty="0"/>
              <a:t>Eerste Wereldoorlog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1CD7F05-DB21-7E20-F561-44673646B7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sz="1600" dirty="0"/>
              <a:t>Toelichting op: </a:t>
            </a:r>
            <a:r>
              <a:rPr lang="nl-NL" sz="1600" dirty="0">
                <a:hlinkClick r:id="rId2"/>
              </a:rPr>
              <a:t>https://historiek.net/satirische-kaarten-van-europa-tijdens-de-eerste-wereldoorlog/151111/</a:t>
            </a:r>
            <a:r>
              <a:rPr lang="nl-NL" sz="1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84994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09B152C-180E-3C84-A354-6A6A387D3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81" y="72089"/>
            <a:ext cx="7976532" cy="671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63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1840391-F26A-2AFC-F71A-336826D3E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40" y="33556"/>
            <a:ext cx="9251891" cy="67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0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EB91B60-F3EC-C2F7-27F0-BE69CCD32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06" y="151002"/>
            <a:ext cx="10261807" cy="65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22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F1938AA-B518-C7E9-A699-2889DA06E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40" y="260059"/>
            <a:ext cx="9287315" cy="639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19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1B5A1C4-601B-B9CF-6D23-505CD98C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22" y="28186"/>
            <a:ext cx="9158386" cy="680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75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BF18C12-E752-CA55-7B17-4B29C66E9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253" y="67112"/>
            <a:ext cx="9249952" cy="66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62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349D47-2BB6-0A88-E4DD-83F539AA6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65" y="170707"/>
            <a:ext cx="10403670" cy="651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0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0F20752-A722-1AE5-8369-622F58C89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90" y="34025"/>
            <a:ext cx="9242219" cy="678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7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90BD2C-DA3C-41DD-A7C2-29C899832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753" y="117446"/>
            <a:ext cx="8746518" cy="662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03838"/>
      </p:ext>
    </p:extLst>
  </p:cSld>
  <p:clrMapOvr>
    <a:masterClrMapping/>
  </p:clrMapOvr>
</p:sld>
</file>

<file path=ppt/theme/theme1.xml><?xml version="1.0" encoding="utf-8"?>
<a:theme xmlns:a="http://schemas.openxmlformats.org/drawingml/2006/main" name="Terugblik">
  <a:themeElements>
    <a:clrScheme name="Terugblik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</TotalTime>
  <Words>19</Words>
  <Application>Microsoft Office PowerPoint</Application>
  <PresentationFormat>Breedbeeld</PresentationFormat>
  <Paragraphs>2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Terugblik</vt:lpstr>
      <vt:lpstr>Satirische kaarten  Eerste Wereldoorlog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Albert</dc:creator>
  <cp:lastModifiedBy>Albert</cp:lastModifiedBy>
  <cp:revision>4</cp:revision>
  <dcterms:created xsi:type="dcterms:W3CDTF">2022-09-20T15:39:03Z</dcterms:created>
  <dcterms:modified xsi:type="dcterms:W3CDTF">2022-09-20T15:55:41Z</dcterms:modified>
</cp:coreProperties>
</file>