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6"/>
  </p:notesMasterIdLst>
  <p:sldIdLst>
    <p:sldId id="25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52D12-0118-4892-81C0-2943958EBEB7}" type="datetimeFigureOut">
              <a:rPr lang="nl-NL" smtClean="0"/>
              <a:t>26-12-2015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15834-0004-4002-B007-909EBF11AD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9212-6C02-45F7-A149-40C6AFA2B472}" type="datetime1">
              <a:rPr lang="nl-NL" smtClean="0"/>
              <a:t>26-12-2015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CB47-B865-47F9-9DB2-D55C4F51E3E5}" type="datetime1">
              <a:rPr lang="nl-NL" smtClean="0"/>
              <a:t>26-12-2015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DA1-6E43-470C-B85E-36C8A4FBCBBA}" type="datetime1">
              <a:rPr lang="nl-NL" smtClean="0"/>
              <a:t>26-12-2015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951-EDC4-46C4-8C22-ACA222677F7C}" type="datetime1">
              <a:rPr lang="nl-NL" smtClean="0"/>
              <a:t>26-12-2015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055-C7F5-4E05-9104-4B80B7C44723}" type="datetime1">
              <a:rPr lang="nl-NL" smtClean="0"/>
              <a:t>26-12-2015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A22E9A-B66D-47D6-A81E-504BD8E1372C}" type="datetime1">
              <a:rPr lang="nl-NL" smtClean="0"/>
              <a:t>26-12-2015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A25B-5B5D-4774-AF98-6828E2DF1167}" type="datetime1">
              <a:rPr lang="nl-NL" smtClean="0"/>
              <a:t>26-12-2015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5086-BBA2-45DA-9174-FFB3E58AA294}" type="datetime1">
              <a:rPr lang="nl-NL" smtClean="0"/>
              <a:t>26-12-2015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A4A-BB6B-495C-83D7-1655CCA12E82}" type="datetime1">
              <a:rPr lang="nl-NL" smtClean="0"/>
              <a:t>26-12-2015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21C6-C1CC-46F7-99B5-E9E861B92341}" type="datetime1">
              <a:rPr lang="nl-NL" smtClean="0"/>
              <a:t>26-12-2015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E1FF09-293C-42AA-A0A4-EAC69977C774}" type="datetime1">
              <a:rPr lang="nl-NL" smtClean="0"/>
              <a:t>26-12-2015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8A207D-D46C-48EE-A702-00305D799D37}" type="datetime1">
              <a:rPr lang="nl-NL" smtClean="0"/>
              <a:t>26-12-2015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De_lictoren_brengen_Brutus_de_lichamen_van_zijn_zonen#/media/File:David_Brutus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l.wikipedia.org/wiki/Jacques-Louis_David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err="1" smtClean="0">
                <a:solidFill>
                  <a:schemeClr val="accent3"/>
                </a:solidFill>
              </a:rPr>
              <a:t>Powerpoint</a:t>
            </a:r>
            <a:r>
              <a:rPr lang="nl-NL" dirty="0" smtClean="0">
                <a:solidFill>
                  <a:schemeClr val="accent3"/>
                </a:solidFill>
              </a:rPr>
              <a:t> bij het artikel op </a:t>
            </a:r>
            <a:r>
              <a:rPr lang="nl-NL" dirty="0" err="1" smtClean="0">
                <a:solidFill>
                  <a:schemeClr val="accent3"/>
                </a:solidFill>
              </a:rPr>
              <a:t>Histoforum</a:t>
            </a:r>
            <a:endParaRPr lang="nl-NL" dirty="0">
              <a:solidFill>
                <a:schemeClr val="accent3"/>
              </a:solidFill>
            </a:endParaRPr>
          </a:p>
          <a:p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38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Lucius </a:t>
            </a:r>
            <a:r>
              <a:rPr lang="nl-NL" dirty="0" err="1"/>
              <a:t>Junius</a:t>
            </a:r>
            <a:r>
              <a:rPr lang="nl-NL" dirty="0"/>
              <a:t> </a:t>
            </a:r>
            <a:r>
              <a:rPr lang="nl-NL" dirty="0" smtClean="0"/>
              <a:t>Brutus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b="1" dirty="0">
              <a:solidFill>
                <a:schemeClr val="accent3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25144"/>
            <a:ext cx="3835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lictoren brengen Brutus de lichamen van zijn zonen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2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13773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Tijdelijke aanduiding voor inhoud 6">
            <a:hlinkClick r:id="rId3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8556"/>
            <a:ext cx="5500386" cy="4173309"/>
          </a:xfrm>
        </p:spPr>
      </p:pic>
      <p:sp>
        <p:nvSpPr>
          <p:cNvPr id="8" name="Tekstvak 7"/>
          <p:cNvSpPr txBox="1"/>
          <p:nvPr/>
        </p:nvSpPr>
        <p:spPr>
          <a:xfrm>
            <a:off x="1818759" y="5968728"/>
            <a:ext cx="5417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hlinkClick r:id="rId5"/>
              </a:rPr>
              <a:t>Jacques-Louis David </a:t>
            </a:r>
            <a:r>
              <a:rPr lang="nl-NL" sz="1200" dirty="0"/>
              <a:t>(</a:t>
            </a:r>
            <a:r>
              <a:rPr lang="nl-NL" sz="1200" dirty="0" smtClean="0"/>
              <a:t>1748-1825) - Klik op de afbeelding voor een vergroting</a:t>
            </a:r>
            <a:endParaRPr lang="nl-NL" sz="1200" dirty="0"/>
          </a:p>
        </p:txBody>
      </p:sp>
      <p:sp>
        <p:nvSpPr>
          <p:cNvPr id="9" name="Tekstvak 8"/>
          <p:cNvSpPr txBox="1"/>
          <p:nvPr/>
        </p:nvSpPr>
        <p:spPr>
          <a:xfrm>
            <a:off x="6228184" y="1844824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Aanvankelijk geweigerd voor de Salon van 1789 werd het werk, na protesten van de bevolking, alsnog toegelaten.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861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Lucius </a:t>
            </a:r>
            <a:r>
              <a:rPr lang="nl-NL" dirty="0" err="1"/>
              <a:t>Junius</a:t>
            </a:r>
            <a:r>
              <a:rPr lang="nl-NL" dirty="0"/>
              <a:t> Brutus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3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13773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Tijdelijke aanduiding voor inhoud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91" y="1700808"/>
            <a:ext cx="3690322" cy="4572000"/>
          </a:xfrm>
        </p:spPr>
      </p:pic>
    </p:spTree>
    <p:extLst>
      <p:ext uri="{BB962C8B-B14F-4D97-AF65-F5344CB8AC3E}">
        <p14:creationId xmlns:p14="http://schemas.microsoft.com/office/powerpoint/2010/main" val="260106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Lucius </a:t>
            </a:r>
            <a:r>
              <a:rPr lang="nl-NL" dirty="0" err="1"/>
              <a:t>Junius</a:t>
            </a:r>
            <a:r>
              <a:rPr lang="nl-NL" dirty="0"/>
              <a:t> Brutus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4</a:t>
            </a:fld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13773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Tijdelijke aanduiding voor inhoud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26" y="1700808"/>
            <a:ext cx="3535051" cy="4572000"/>
          </a:xfrm>
        </p:spPr>
      </p:pic>
    </p:spTree>
    <p:extLst>
      <p:ext uri="{BB962C8B-B14F-4D97-AF65-F5344CB8AC3E}">
        <p14:creationId xmlns:p14="http://schemas.microsoft.com/office/powerpoint/2010/main" val="986746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1768</TotalTime>
  <Words>58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Civiel</vt:lpstr>
      <vt:lpstr>      Lucius Junius Brutus  </vt:lpstr>
      <vt:lpstr>De lictoren brengen Brutus de lichamen van zijn zonen</vt:lpstr>
      <vt:lpstr>Lucius Junius Brutus</vt:lpstr>
      <vt:lpstr>Niet Lucius Junius Brutus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</dc:creator>
  <cp:lastModifiedBy>albert</cp:lastModifiedBy>
  <cp:revision>118</cp:revision>
  <dcterms:created xsi:type="dcterms:W3CDTF">2012-12-30T09:00:40Z</dcterms:created>
  <dcterms:modified xsi:type="dcterms:W3CDTF">2015-12-26T10:55:55Z</dcterms:modified>
</cp:coreProperties>
</file>