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10"/>
  </p:notesMasterIdLst>
  <p:sldIdLst>
    <p:sldId id="256" r:id="rId2"/>
    <p:sldId id="277" r:id="rId3"/>
    <p:sldId id="278" r:id="rId4"/>
    <p:sldId id="279" r:id="rId5"/>
    <p:sldId id="280" r:id="rId6"/>
    <p:sldId id="281" r:id="rId7"/>
    <p:sldId id="283" r:id="rId8"/>
    <p:sldId id="282" r:id="rId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10" d="100"/>
          <a:sy n="110" d="100"/>
        </p:scale>
        <p:origin x="1644" y="108"/>
      </p:cViewPr>
      <p:guideLst>
        <p:guide orient="horz" pos="2160"/>
        <p:guide pos="2880"/>
      </p:guideLst>
    </p:cSldViewPr>
  </p:slideViewPr>
  <p:notesTextViewPr>
    <p:cViewPr>
      <p:scale>
        <a:sx n="1" d="1"/>
        <a:sy n="1" d="1"/>
      </p:scale>
      <p:origin x="0" y="-17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052D12-0118-4892-81C0-2943958EBEB7}" type="datetimeFigureOut">
              <a:rPr lang="nl-NL" smtClean="0"/>
              <a:t>5-9-2015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415834-0004-4002-B007-909EBF11AD3A}" type="slidenum">
              <a:rPr lang="nl-NL" smtClean="0"/>
              <a:t>‹nr.›</a:t>
            </a:fld>
            <a:endParaRPr lang="nl-NL"/>
          </a:p>
        </p:txBody>
      </p:sp>
    </p:spTree>
    <p:extLst>
      <p:ext uri="{BB962C8B-B14F-4D97-AF65-F5344CB8AC3E}">
        <p14:creationId xmlns:p14="http://schemas.microsoft.com/office/powerpoint/2010/main" val="1795653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Tijdens de jaren 1930 was </a:t>
            </a:r>
            <a:r>
              <a:rPr lang="nl-NL" sz="1200" kern="1200" dirty="0" err="1" smtClean="0">
                <a:solidFill>
                  <a:schemeClr val="tx1"/>
                </a:solidFill>
                <a:effectLst/>
                <a:latin typeface="+mn-lt"/>
                <a:ea typeface="+mn-ea"/>
                <a:cs typeface="+mn-cs"/>
              </a:rPr>
              <a:t>Nikolaj</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Jezjov</a:t>
            </a:r>
            <a:r>
              <a:rPr lang="nl-NL" sz="1200" kern="1200" dirty="0" smtClean="0">
                <a:solidFill>
                  <a:schemeClr val="tx1"/>
                </a:solidFill>
                <a:effectLst/>
                <a:latin typeface="+mn-lt"/>
                <a:ea typeface="+mn-ea"/>
                <a:cs typeface="+mn-cs"/>
              </a:rPr>
              <a:t> één van de belangrijkste  medewerkers van Stalin. In 1936 werd hij benoemd Volkscommissaris van Binnenlandse Zaken. In deze functie gaf hij leiding aan de zuiveringen, waardoor hij zeer gevreesd was. </a:t>
            </a:r>
            <a:r>
              <a:rPr lang="nl-NL" sz="1200" kern="1200" dirty="0" err="1" smtClean="0">
                <a:solidFill>
                  <a:schemeClr val="tx1"/>
                </a:solidFill>
                <a:effectLst/>
                <a:latin typeface="+mn-lt"/>
                <a:ea typeface="+mn-ea"/>
                <a:cs typeface="+mn-cs"/>
              </a:rPr>
              <a:t>Jezjov</a:t>
            </a:r>
            <a:r>
              <a:rPr lang="nl-NL" sz="1200" kern="1200" dirty="0" smtClean="0">
                <a:solidFill>
                  <a:schemeClr val="tx1"/>
                </a:solidFill>
                <a:effectLst/>
                <a:latin typeface="+mn-lt"/>
                <a:ea typeface="+mn-ea"/>
                <a:cs typeface="+mn-cs"/>
              </a:rPr>
              <a:t> is te zien op de bovenste foto (ongedateerd, maar waarschijnlijk uit midden jaren 1930),  tijdens een wandeling langs het Moskou-Wolga Kanaal met Stalin, commissaris van defensie </a:t>
            </a:r>
            <a:r>
              <a:rPr lang="nl-NL" sz="1200" kern="1200" dirty="0" err="1" smtClean="0">
                <a:solidFill>
                  <a:schemeClr val="tx1"/>
                </a:solidFill>
                <a:effectLst/>
                <a:latin typeface="+mn-lt"/>
                <a:ea typeface="+mn-ea"/>
                <a:cs typeface="+mn-cs"/>
              </a:rPr>
              <a:t>Kliment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Voroshilov</a:t>
            </a:r>
            <a:r>
              <a:rPr lang="nl-NL" sz="1200" kern="1200" dirty="0" smtClean="0">
                <a:solidFill>
                  <a:schemeClr val="tx1"/>
                </a:solidFill>
                <a:effectLst/>
                <a:latin typeface="+mn-lt"/>
                <a:ea typeface="+mn-ea"/>
                <a:cs typeface="+mn-cs"/>
              </a:rPr>
              <a:t> en premier </a:t>
            </a:r>
            <a:r>
              <a:rPr lang="nl-NL" sz="1200" kern="1200" dirty="0" err="1" smtClean="0">
                <a:solidFill>
                  <a:schemeClr val="tx1"/>
                </a:solidFill>
                <a:effectLst/>
                <a:latin typeface="+mn-lt"/>
                <a:ea typeface="+mn-ea"/>
                <a:cs typeface="+mn-cs"/>
              </a:rPr>
              <a:t>Vyacheslav</a:t>
            </a:r>
            <a:r>
              <a:rPr lang="nl-NL" sz="1200" kern="1200" dirty="0" smtClean="0">
                <a:solidFill>
                  <a:schemeClr val="tx1"/>
                </a:solidFill>
                <a:effectLst/>
                <a:latin typeface="+mn-lt"/>
                <a:ea typeface="+mn-ea"/>
                <a:cs typeface="+mn-cs"/>
              </a:rPr>
              <a:t> Molotov. </a:t>
            </a:r>
            <a:r>
              <a:rPr lang="nl-NL" sz="1200" kern="1200" dirty="0" err="1" smtClean="0">
                <a:solidFill>
                  <a:schemeClr val="tx1"/>
                </a:solidFill>
                <a:effectLst/>
                <a:latin typeface="+mn-lt"/>
                <a:ea typeface="+mn-ea"/>
                <a:cs typeface="+mn-cs"/>
              </a:rPr>
              <a:t>Jezjov</a:t>
            </a:r>
            <a:r>
              <a:rPr lang="nl-NL" sz="1200" kern="1200" dirty="0" smtClean="0">
                <a:solidFill>
                  <a:schemeClr val="tx1"/>
                </a:solidFill>
                <a:effectLst/>
                <a:latin typeface="+mn-lt"/>
                <a:ea typeface="+mn-ea"/>
                <a:cs typeface="+mn-cs"/>
              </a:rPr>
              <a:t> staat rechters van Stalin.</a:t>
            </a:r>
          </a:p>
          <a:p>
            <a:r>
              <a:rPr lang="nl-NL" sz="1200" kern="1200" dirty="0" smtClean="0">
                <a:solidFill>
                  <a:schemeClr val="tx1"/>
                </a:solidFill>
                <a:effectLst/>
                <a:latin typeface="+mn-lt"/>
                <a:ea typeface="+mn-ea"/>
                <a:cs typeface="+mn-cs"/>
              </a:rPr>
              <a:t>In de late jaren 1930 viel hij uit de gratie. Hij werd gearresteerd in 1939 en geëxecuteerd in februari 1940. In een later vrijgegeven versie van de Moskou-Wolga kanaal foto is </a:t>
            </a:r>
            <a:r>
              <a:rPr lang="nl-NL" sz="1200" kern="1200" dirty="0" err="1" smtClean="0">
                <a:solidFill>
                  <a:schemeClr val="tx1"/>
                </a:solidFill>
                <a:effectLst/>
                <a:latin typeface="+mn-lt"/>
                <a:ea typeface="+mn-ea"/>
                <a:cs typeface="+mn-cs"/>
              </a:rPr>
              <a:t>Jezjov</a:t>
            </a:r>
            <a:r>
              <a:rPr lang="nl-NL" sz="1200" kern="1200" dirty="0" smtClean="0">
                <a:solidFill>
                  <a:schemeClr val="tx1"/>
                </a:solidFill>
                <a:effectLst/>
                <a:latin typeface="+mn-lt"/>
                <a:ea typeface="+mn-ea"/>
                <a:cs typeface="+mn-cs"/>
              </a:rPr>
              <a:t> door de politieke censuur verwijderd.</a:t>
            </a:r>
          </a:p>
          <a:p>
            <a:r>
              <a:rPr lang="nl-NL" sz="1200" kern="1200" dirty="0" smtClean="0">
                <a:solidFill>
                  <a:schemeClr val="tx1"/>
                </a:solidFill>
                <a:effectLst/>
                <a:latin typeface="+mn-lt"/>
                <a:ea typeface="+mn-ea"/>
                <a:cs typeface="+mn-cs"/>
              </a:rPr>
              <a:t>Deze foto’s gaven hun naam aan het boek The </a:t>
            </a:r>
            <a:r>
              <a:rPr lang="nl-NL" sz="1200" kern="1200" dirty="0" err="1" smtClean="0">
                <a:solidFill>
                  <a:schemeClr val="tx1"/>
                </a:solidFill>
                <a:effectLst/>
                <a:latin typeface="+mn-lt"/>
                <a:ea typeface="+mn-ea"/>
                <a:cs typeface="+mn-cs"/>
              </a:rPr>
              <a:t>Commissar</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Vanishes</a:t>
            </a:r>
            <a:r>
              <a:rPr lang="nl-NL" sz="1200" kern="1200" dirty="0" smtClean="0">
                <a:solidFill>
                  <a:schemeClr val="tx1"/>
                </a:solidFill>
                <a:effectLst/>
                <a:latin typeface="+mn-lt"/>
                <a:ea typeface="+mn-ea"/>
                <a:cs typeface="+mn-cs"/>
              </a:rPr>
              <a:t> van David King over de vervalsingen van foto’s in het Sovjetunie in een poging de geschiedenis te herschrijven.</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9B415834-0004-4002-B007-909EBF11AD3A}" type="slidenum">
              <a:rPr lang="nl-NL" smtClean="0"/>
              <a:t>2</a:t>
            </a:fld>
            <a:endParaRPr lang="nl-NL"/>
          </a:p>
        </p:txBody>
      </p:sp>
    </p:spTree>
    <p:extLst>
      <p:ext uri="{BB962C8B-B14F-4D97-AF65-F5344CB8AC3E}">
        <p14:creationId xmlns:p14="http://schemas.microsoft.com/office/powerpoint/2010/main" val="41132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Links boven, deelnemers aan de 11e congres, Moskou, 1922. Links van Stalin staan </a:t>
            </a:r>
            <a:r>
              <a:rPr lang="nl-NL" sz="1200" kern="1200" dirty="0" err="1" smtClean="0">
                <a:solidFill>
                  <a:schemeClr val="tx1"/>
                </a:solidFill>
                <a:effectLst/>
                <a:latin typeface="+mn-lt"/>
                <a:ea typeface="+mn-ea"/>
                <a:cs typeface="+mn-cs"/>
              </a:rPr>
              <a:t>Grigorii</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Petrovsky</a:t>
            </a:r>
            <a:r>
              <a:rPr lang="nl-NL" sz="1200" kern="1200" dirty="0" smtClean="0">
                <a:solidFill>
                  <a:schemeClr val="tx1"/>
                </a:solidFill>
                <a:effectLst/>
                <a:latin typeface="+mn-lt"/>
                <a:ea typeface="+mn-ea"/>
                <a:cs typeface="+mn-cs"/>
              </a:rPr>
              <a:t> en </a:t>
            </a:r>
            <a:r>
              <a:rPr lang="nl-NL" sz="1200" kern="1200" dirty="0" err="1" smtClean="0">
                <a:solidFill>
                  <a:schemeClr val="tx1"/>
                </a:solidFill>
                <a:effectLst/>
                <a:latin typeface="+mn-lt"/>
                <a:ea typeface="+mn-ea"/>
                <a:cs typeface="+mn-cs"/>
              </a:rPr>
              <a:t>Sergo</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Ordjonikidze</a:t>
            </a:r>
            <a:r>
              <a:rPr lang="nl-NL" sz="1200" kern="1200" dirty="0" smtClean="0">
                <a:solidFill>
                  <a:schemeClr val="tx1"/>
                </a:solidFill>
                <a:effectLst/>
                <a:latin typeface="+mn-lt"/>
                <a:ea typeface="+mn-ea"/>
                <a:cs typeface="+mn-cs"/>
              </a:rPr>
              <a:t>. Toen deze foto werd genomen was Stalin net benoemd tot secretaris-generaal. De geretoucheerde foto rechts werd gepubliceerd in verband met Stalins 60ste verjaardag in 1939. Er is geen ruimte meer voor </a:t>
            </a:r>
            <a:r>
              <a:rPr lang="nl-NL" sz="1200" kern="1200" dirty="0" err="1" smtClean="0">
                <a:solidFill>
                  <a:schemeClr val="tx1"/>
                </a:solidFill>
                <a:effectLst/>
                <a:latin typeface="+mn-lt"/>
                <a:ea typeface="+mn-ea"/>
                <a:cs typeface="+mn-cs"/>
              </a:rPr>
              <a:t>Petrovsky</a:t>
            </a:r>
            <a:r>
              <a:rPr lang="nl-NL" sz="1200" kern="1200" dirty="0" smtClean="0">
                <a:solidFill>
                  <a:schemeClr val="tx1"/>
                </a:solidFill>
                <a:effectLst/>
                <a:latin typeface="+mn-lt"/>
                <a:ea typeface="+mn-ea"/>
                <a:cs typeface="+mn-cs"/>
              </a:rPr>
              <a:t>. Hij werd ontslagen uit het Centraal Comité in 1928 beschuldigd van het hebben van banden met 'vijanden van het volk. </a:t>
            </a:r>
          </a:p>
          <a:p>
            <a:endParaRPr lang="nl-NL" dirty="0"/>
          </a:p>
        </p:txBody>
      </p:sp>
      <p:sp>
        <p:nvSpPr>
          <p:cNvPr id="4" name="Tijdelijke aanduiding voor dianummer 3"/>
          <p:cNvSpPr>
            <a:spLocks noGrp="1"/>
          </p:cNvSpPr>
          <p:nvPr>
            <p:ph type="sldNum" sz="quarter" idx="10"/>
          </p:nvPr>
        </p:nvSpPr>
        <p:spPr/>
        <p:txBody>
          <a:bodyPr/>
          <a:lstStyle/>
          <a:p>
            <a:fld id="{9B415834-0004-4002-B007-909EBF11AD3A}" type="slidenum">
              <a:rPr lang="nl-NL" smtClean="0"/>
              <a:t>4</a:t>
            </a:fld>
            <a:endParaRPr lang="nl-NL"/>
          </a:p>
        </p:txBody>
      </p:sp>
    </p:spTree>
    <p:extLst>
      <p:ext uri="{BB962C8B-B14F-4D97-AF65-F5344CB8AC3E}">
        <p14:creationId xmlns:p14="http://schemas.microsoft.com/office/powerpoint/2010/main" val="4044198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Links boven, de deelnemers van de 11e congres, Moskou, 1922. Links van Stalin is </a:t>
            </a:r>
            <a:r>
              <a:rPr lang="nl-NL" dirty="0" err="1" smtClean="0"/>
              <a:t>Grigorii</a:t>
            </a:r>
            <a:r>
              <a:rPr lang="nl-NL" dirty="0" smtClean="0"/>
              <a:t> </a:t>
            </a:r>
            <a:r>
              <a:rPr lang="nl-NL" dirty="0" err="1" smtClean="0"/>
              <a:t>Petrovsky</a:t>
            </a:r>
            <a:r>
              <a:rPr lang="nl-NL" dirty="0" smtClean="0"/>
              <a:t> en </a:t>
            </a:r>
            <a:r>
              <a:rPr lang="nl-NL" dirty="0" err="1" smtClean="0"/>
              <a:t>Sergo</a:t>
            </a:r>
            <a:r>
              <a:rPr lang="nl-NL" dirty="0" smtClean="0"/>
              <a:t> </a:t>
            </a:r>
            <a:r>
              <a:rPr lang="nl-NL" dirty="0" err="1" smtClean="0"/>
              <a:t>Ordjonikidze</a:t>
            </a:r>
            <a:r>
              <a:rPr lang="nl-NL" dirty="0" smtClean="0"/>
              <a:t>. Toen deze foto werd genomen Stalin net was benoemd tot secretaris-generaal. De geretoucheerde foto rechts werd gepubliceerd in verband met Stalins 60ste verjaardag in 1939. Er is geen ruimte meer </a:t>
            </a:r>
            <a:r>
              <a:rPr lang="nl-NL" dirty="0" err="1" smtClean="0"/>
              <a:t>vBuiten</a:t>
            </a:r>
            <a:r>
              <a:rPr lang="nl-NL" dirty="0" smtClean="0"/>
              <a:t> het </a:t>
            </a:r>
            <a:r>
              <a:rPr lang="nl-NL" dirty="0" err="1" smtClean="0"/>
              <a:t>Bolshoi</a:t>
            </a:r>
            <a:r>
              <a:rPr lang="nl-NL" dirty="0" smtClean="0"/>
              <a:t> Theater in mei 1920. Op de trappen rechts kunnen we Trotski zien, met </a:t>
            </a:r>
            <a:r>
              <a:rPr lang="nl-NL" dirty="0" err="1" smtClean="0"/>
              <a:t>Kamenev</a:t>
            </a:r>
            <a:r>
              <a:rPr lang="nl-NL" dirty="0" smtClean="0"/>
              <a:t> deels verborgen achter hem. De vervalsing van deze foto is waarschijnlijk het eerste en zeker het bekendste voorbeeld van stalinistisch retoucheren. De originele foto, bereikte de status van icoon, terwijl Lenin nog in leven was en Trotski nog steeds macht had. Na Trotski's val, werd de foto nooit meer in zijn geheel getoond in de USSR. Zelfs tijdens de Gorbatsjov periode werden Trotski en </a:t>
            </a:r>
            <a:r>
              <a:rPr lang="nl-NL" dirty="0" err="1" smtClean="0"/>
              <a:t>Kamenev</a:t>
            </a:r>
            <a:r>
              <a:rPr lang="nl-NL" dirty="0" smtClean="0"/>
              <a:t> nog </a:t>
            </a:r>
            <a:r>
              <a:rPr lang="nl-NL" dirty="0" err="1" smtClean="0"/>
              <a:t>weggesnedenoor</a:t>
            </a:r>
            <a:r>
              <a:rPr lang="nl-NL" dirty="0" smtClean="0"/>
              <a:t> </a:t>
            </a:r>
            <a:r>
              <a:rPr lang="nl-NL" dirty="0" err="1" smtClean="0"/>
              <a:t>Petrovsky</a:t>
            </a:r>
            <a:r>
              <a:rPr lang="nl-NL" dirty="0" smtClean="0"/>
              <a:t> of </a:t>
            </a:r>
            <a:r>
              <a:rPr lang="nl-NL" dirty="0" err="1" smtClean="0"/>
              <a:t>Ordjonikidze</a:t>
            </a:r>
            <a:r>
              <a:rPr lang="nl-NL" dirty="0" smtClean="0"/>
              <a:t>. </a:t>
            </a:r>
            <a:r>
              <a:rPr lang="nl-NL" dirty="0" err="1" smtClean="0"/>
              <a:t>Petrovsky</a:t>
            </a:r>
            <a:r>
              <a:rPr lang="nl-NL" dirty="0" smtClean="0"/>
              <a:t> werd ontslagen uit het Centraal Comité in 1928 beschuldigd van het hebben van banden met 'vijanden van het volk. "Merk op hoe </a:t>
            </a:r>
            <a:r>
              <a:rPr lang="nl-NL" dirty="0" err="1" smtClean="0"/>
              <a:t>Ordjonikidze</a:t>
            </a:r>
            <a:r>
              <a:rPr lang="nl-NL" dirty="0" smtClean="0"/>
              <a:t> dichter naar de Boss is verhuisd.</a:t>
            </a:r>
            <a:endParaRPr lang="nl-NL" dirty="0"/>
          </a:p>
        </p:txBody>
      </p:sp>
      <p:sp>
        <p:nvSpPr>
          <p:cNvPr id="4" name="Tijdelijke aanduiding voor dianummer 3"/>
          <p:cNvSpPr>
            <a:spLocks noGrp="1"/>
          </p:cNvSpPr>
          <p:nvPr>
            <p:ph type="sldNum" sz="quarter" idx="10"/>
          </p:nvPr>
        </p:nvSpPr>
        <p:spPr/>
        <p:txBody>
          <a:bodyPr/>
          <a:lstStyle/>
          <a:p>
            <a:fld id="{9B415834-0004-4002-B007-909EBF11AD3A}" type="slidenum">
              <a:rPr lang="nl-NL" smtClean="0"/>
              <a:t>5</a:t>
            </a:fld>
            <a:endParaRPr lang="nl-NL"/>
          </a:p>
        </p:txBody>
      </p:sp>
    </p:spTree>
    <p:extLst>
      <p:ext uri="{BB962C8B-B14F-4D97-AF65-F5344CB8AC3E}">
        <p14:creationId xmlns:p14="http://schemas.microsoft.com/office/powerpoint/2010/main" val="650655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Deze groepsfoto werd genomen op de 14e partijconferentie in april 1925, een klassiek voorbeeld van de stalinistische fotografische manipulatie. Slechts één van </a:t>
            </a:r>
            <a:r>
              <a:rPr lang="nl-NL" sz="1200" kern="1200" dirty="0" err="1" smtClean="0">
                <a:solidFill>
                  <a:schemeClr val="tx1"/>
                </a:solidFill>
                <a:effectLst/>
                <a:latin typeface="+mn-lt"/>
                <a:ea typeface="+mn-ea"/>
                <a:cs typeface="+mn-cs"/>
              </a:rPr>
              <a:t>Stalin's</a:t>
            </a:r>
            <a:r>
              <a:rPr lang="nl-NL" sz="1200" kern="1200" dirty="0" smtClean="0">
                <a:solidFill>
                  <a:schemeClr val="tx1"/>
                </a:solidFill>
                <a:effectLst/>
                <a:latin typeface="+mn-lt"/>
                <a:ea typeface="+mn-ea"/>
                <a:cs typeface="+mn-cs"/>
              </a:rPr>
              <a:t> kameraden op deze foto zou een natuurlijke dood sterven. Dezelfde foto, gepubliceerd in twee biografieën van Stalin, die verschenen in 1939 en 1949, is geretoucheerd en herschikt om de groep te beperken tot vier. 60% van de aanwezigen werden gewist uit de geschiedenis.</a:t>
            </a:r>
          </a:p>
          <a:p>
            <a:r>
              <a:rPr lang="nl-NL" sz="1200" kern="1200" dirty="0" smtClean="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9B415834-0004-4002-B007-909EBF11AD3A}" type="slidenum">
              <a:rPr lang="nl-NL" smtClean="0"/>
              <a:t>7</a:t>
            </a:fld>
            <a:endParaRPr lang="nl-NL"/>
          </a:p>
        </p:txBody>
      </p:sp>
    </p:spTree>
    <p:extLst>
      <p:ext uri="{BB962C8B-B14F-4D97-AF65-F5344CB8AC3E}">
        <p14:creationId xmlns:p14="http://schemas.microsoft.com/office/powerpoint/2010/main" val="220481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Vanaf het midden van de jaren 1930 produceerde de stalinistische propaganda machine  duizenden beelden, schilderijen en tekeningen op de mate waarin de relatie van Stalin met  Lenin mooier werd voorgesteld dan hij was. De foto van Lenin en Stalin in de buurt van Moskou in 1922 draagt alle tekenen van een vervalsing. Het beeld rechtsboven is gemaakt naar deze foto. </a:t>
            </a:r>
          </a:p>
          <a:p>
            <a:r>
              <a:rPr lang="nl-NL" sz="1200" kern="1200" smtClean="0">
                <a:solidFill>
                  <a:schemeClr val="tx1"/>
                </a:solidFill>
                <a:effectLst/>
                <a:latin typeface="+mn-lt"/>
                <a:ea typeface="+mn-ea"/>
                <a:cs typeface="+mn-cs"/>
              </a:rPr>
              <a:t> </a:t>
            </a:r>
          </a:p>
          <a:p>
            <a:endParaRPr lang="nl-NL"/>
          </a:p>
        </p:txBody>
      </p:sp>
      <p:sp>
        <p:nvSpPr>
          <p:cNvPr id="4" name="Tijdelijke aanduiding voor dianummer 3"/>
          <p:cNvSpPr>
            <a:spLocks noGrp="1"/>
          </p:cNvSpPr>
          <p:nvPr>
            <p:ph type="sldNum" sz="quarter" idx="10"/>
          </p:nvPr>
        </p:nvSpPr>
        <p:spPr/>
        <p:txBody>
          <a:bodyPr/>
          <a:lstStyle/>
          <a:p>
            <a:fld id="{9B415834-0004-4002-B007-909EBF11AD3A}" type="slidenum">
              <a:rPr lang="nl-NL" smtClean="0"/>
              <a:t>8</a:t>
            </a:fld>
            <a:endParaRPr lang="nl-NL"/>
          </a:p>
        </p:txBody>
      </p:sp>
    </p:spTree>
    <p:extLst>
      <p:ext uri="{BB962C8B-B14F-4D97-AF65-F5344CB8AC3E}">
        <p14:creationId xmlns:p14="http://schemas.microsoft.com/office/powerpoint/2010/main" val="436968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15" name="Rechthoe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hoe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ndertitel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de ondertitelstijl van het model te bewerken</a:t>
            </a:r>
            <a:endParaRPr kumimoji="0" lang="en-US"/>
          </a:p>
        </p:txBody>
      </p:sp>
      <p:sp>
        <p:nvSpPr>
          <p:cNvPr id="28" name="Tijdelijke aanduiding voor datum 27"/>
          <p:cNvSpPr>
            <a:spLocks noGrp="1"/>
          </p:cNvSpPr>
          <p:nvPr>
            <p:ph type="dt" sz="half" idx="10"/>
          </p:nvPr>
        </p:nvSpPr>
        <p:spPr/>
        <p:txBody>
          <a:bodyPr/>
          <a:lstStyle/>
          <a:p>
            <a:fld id="{A6699212-6C02-45F7-A149-40C6AFA2B472}" type="datetime1">
              <a:rPr lang="nl-NL" smtClean="0"/>
              <a:t>5-9-2015</a:t>
            </a:fld>
            <a:endParaRPr lang="nl-NL"/>
          </a:p>
        </p:txBody>
      </p:sp>
      <p:sp>
        <p:nvSpPr>
          <p:cNvPr id="17" name="Tijdelijke aanduiding voor voettekst 16"/>
          <p:cNvSpPr>
            <a:spLocks noGrp="1"/>
          </p:cNvSpPr>
          <p:nvPr>
            <p:ph type="ftr" sz="quarter" idx="11"/>
          </p:nvPr>
        </p:nvSpPr>
        <p:spPr/>
        <p:txBody>
          <a:bodyPr/>
          <a:lstStyle/>
          <a:p>
            <a:endParaRPr lang="nl-NL"/>
          </a:p>
        </p:txBody>
      </p:sp>
      <p:sp>
        <p:nvSpPr>
          <p:cNvPr id="7" name="Rechte verbindingslijn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hthoe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Tijdelijke aanduiding voor dianumm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9FF562F-486A-41A1-9938-60E4288BDE0B}" type="slidenum">
              <a:rPr lang="nl-NL" smtClean="0"/>
              <a:t>‹nr.›</a:t>
            </a:fld>
            <a:endParaRPr lang="nl-NL"/>
          </a:p>
        </p:txBody>
      </p:sp>
      <p:sp>
        <p:nvSpPr>
          <p:cNvPr id="8" name="Titel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nl-NL" smtClean="0"/>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5B68CB47-B865-47F9-9DB2-D55C4F51E3E5}" type="datetime1">
              <a:rPr lang="nl-NL" smtClean="0"/>
              <a:t>5-9-2015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9FF562F-486A-41A1-9938-60E4288BDE0B}" type="slidenum">
              <a:rPr lang="nl-NL" smtClean="0"/>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bg>
      <p:bgRef idx="1001">
        <a:schemeClr val="bg2"/>
      </p:bgRef>
    </p:bg>
    <p:spTree>
      <p:nvGrpSpPr>
        <p:cNvPr id="1" name=""/>
        <p:cNvGrpSpPr/>
        <p:nvPr/>
      </p:nvGrpSpPr>
      <p:grpSpPr>
        <a:xfrm>
          <a:off x="0" y="0"/>
          <a:ext cx="0" cy="0"/>
          <a:chOff x="0" y="0"/>
          <a:chExt cx="0" cy="0"/>
        </a:xfrm>
      </p:grpSpPr>
      <p:sp>
        <p:nvSpPr>
          <p:cNvPr id="7" name="Rechthoe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hoe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hoe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hoe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hoe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hoe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hte verbindingslijn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Tijdelijke aanduiding voor dianummer 5"/>
          <p:cNvSpPr>
            <a:spLocks noGrp="1"/>
          </p:cNvSpPr>
          <p:nvPr>
            <p:ph type="sldNum" sz="quarter" idx="12"/>
          </p:nvPr>
        </p:nvSpPr>
        <p:spPr>
          <a:xfrm>
            <a:off x="6915912" y="3009901"/>
            <a:ext cx="457200" cy="441325"/>
          </a:xfrm>
        </p:spPr>
        <p:txBody>
          <a:bodyPr/>
          <a:lstStyle/>
          <a:p>
            <a:fld id="{99FF562F-486A-41A1-9938-60E4288BDE0B}" type="slidenum">
              <a:rPr lang="nl-NL" smtClean="0"/>
              <a:t>‹nr.›</a:t>
            </a:fld>
            <a:endParaRPr lang="nl-NL"/>
          </a:p>
        </p:txBody>
      </p:sp>
      <p:sp>
        <p:nvSpPr>
          <p:cNvPr id="3" name="Tijdelijke aanduiding voor verticale tekst 2"/>
          <p:cNvSpPr>
            <a:spLocks noGrp="1"/>
          </p:cNvSpPr>
          <p:nvPr>
            <p:ph type="body" orient="vert" idx="1"/>
          </p:nvPr>
        </p:nvSpPr>
        <p:spPr>
          <a:xfrm>
            <a:off x="304800" y="304800"/>
            <a:ext cx="6553200" cy="5821366"/>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A5EDCDA1-6E43-470C-B85E-36C8A4FBCBBA}" type="datetime1">
              <a:rPr lang="nl-NL" smtClean="0"/>
              <a:t>5-9-2015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2" name="Verticale titel 1"/>
          <p:cNvSpPr>
            <a:spLocks noGrp="1"/>
          </p:cNvSpPr>
          <p:nvPr>
            <p:ph type="title" orient="vert"/>
          </p:nvPr>
        </p:nvSpPr>
        <p:spPr>
          <a:xfrm>
            <a:off x="7391400" y="304801"/>
            <a:ext cx="1447800" cy="5851525"/>
          </a:xfrm>
        </p:spPr>
        <p:txBody>
          <a:bodyPr vert="eaVert"/>
          <a:lstStyle/>
          <a:p>
            <a:r>
              <a:rPr kumimoji="0" lang="nl-NL" smtClean="0"/>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hade val="75000"/>
                  </a:schemeClr>
                </a:solidFill>
              </a:defRPr>
            </a:lvl1pPr>
          </a:lstStyle>
          <a:p>
            <a:r>
              <a:rPr kumimoji="0" lang="nl-NL" smtClean="0"/>
              <a:t>Klik om de stijl te bewerken</a:t>
            </a:r>
            <a:endParaRPr kumimoji="0" lang="en-US"/>
          </a:p>
        </p:txBody>
      </p:sp>
      <p:sp>
        <p:nvSpPr>
          <p:cNvPr id="4" name="Tijdelijke aanduiding voor datum 3"/>
          <p:cNvSpPr>
            <a:spLocks noGrp="1"/>
          </p:cNvSpPr>
          <p:nvPr>
            <p:ph type="dt" sz="half" idx="10"/>
          </p:nvPr>
        </p:nvSpPr>
        <p:spPr/>
        <p:txBody>
          <a:bodyPr/>
          <a:lstStyle/>
          <a:p>
            <a:fld id="{FE350951-EDC4-46C4-8C22-ACA222677F7C}" type="datetime1">
              <a:rPr lang="nl-NL" smtClean="0"/>
              <a:t>5-9-2015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a:xfrm>
            <a:off x="4361688" y="1026372"/>
            <a:ext cx="457200" cy="441325"/>
          </a:xfrm>
        </p:spPr>
        <p:txBody>
          <a:bodyPr/>
          <a:lstStyle/>
          <a:p>
            <a:fld id="{99FF562F-486A-41A1-9938-60E4288BDE0B}" type="slidenum">
              <a:rPr lang="nl-NL" smtClean="0"/>
              <a:t>‹nr.›</a:t>
            </a:fld>
            <a:endParaRPr lang="nl-NL"/>
          </a:p>
        </p:txBody>
      </p:sp>
      <p:sp>
        <p:nvSpPr>
          <p:cNvPr id="8" name="Tijdelijke aanduiding voor inhoud 7"/>
          <p:cNvSpPr>
            <a:spLocks noGrp="1"/>
          </p:cNvSpPr>
          <p:nvPr>
            <p:ph sz="quarter" idx="1"/>
          </p:nvPr>
        </p:nvSpPr>
        <p:spPr>
          <a:xfrm>
            <a:off x="301752" y="1527048"/>
            <a:ext cx="850392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1"/>
      </p:bgRef>
    </p:bg>
    <p:spTree>
      <p:nvGrpSpPr>
        <p:cNvPr id="1" name=""/>
        <p:cNvGrpSpPr/>
        <p:nvPr/>
      </p:nvGrpSpPr>
      <p:grpSpPr>
        <a:xfrm>
          <a:off x="0" y="0"/>
          <a:ext cx="0" cy="0"/>
          <a:chOff x="0" y="0"/>
          <a:chExt cx="0" cy="0"/>
        </a:xfrm>
      </p:grpSpPr>
      <p:sp>
        <p:nvSpPr>
          <p:cNvPr id="17" name="Rechthoe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hoe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hoe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ijdelijke aanduiding voor teks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13" name="Rechthoe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hthoe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Tijdelijke aanduiding voor voettekst 4"/>
          <p:cNvSpPr>
            <a:spLocks noGrp="1"/>
          </p:cNvSpPr>
          <p:nvPr>
            <p:ph type="ftr" sz="quarter" idx="11"/>
          </p:nvPr>
        </p:nvSpPr>
        <p:spPr/>
        <p:txBody>
          <a:bodyPr/>
          <a:lstStyle/>
          <a:p>
            <a:endParaRPr lang="nl-NL"/>
          </a:p>
        </p:txBody>
      </p:sp>
      <p:sp>
        <p:nvSpPr>
          <p:cNvPr id="4" name="Tijdelijke aanduiding voor datum 3"/>
          <p:cNvSpPr>
            <a:spLocks noGrp="1"/>
          </p:cNvSpPr>
          <p:nvPr>
            <p:ph type="dt" sz="half" idx="10"/>
          </p:nvPr>
        </p:nvSpPr>
        <p:spPr/>
        <p:txBody>
          <a:bodyPr/>
          <a:lstStyle/>
          <a:p>
            <a:fld id="{65DF0055-C7F5-4E05-9104-4B80B7C44723}" type="datetime1">
              <a:rPr lang="nl-NL" smtClean="0"/>
              <a:t>5-9-2015</a:t>
            </a:fld>
            <a:endParaRPr lang="nl-NL"/>
          </a:p>
        </p:txBody>
      </p:sp>
      <p:sp>
        <p:nvSpPr>
          <p:cNvPr id="8" name="Rechte verbindingslijn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Tijdelijke aanduiding voor dianumm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9FF562F-486A-41A1-9938-60E4288BDE0B}" type="slidenum">
              <a:rPr lang="nl-NL" smtClean="0"/>
              <a:t>‹nr.›</a:t>
            </a:fld>
            <a:endParaRPr lang="nl-NL"/>
          </a:p>
        </p:txBody>
      </p:sp>
      <p:sp>
        <p:nvSpPr>
          <p:cNvPr id="2" name="Titel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nl-NL" smtClean="0"/>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301752" y="228600"/>
            <a:ext cx="8534400" cy="758952"/>
          </a:xfrm>
        </p:spPr>
        <p:txBody>
          <a:bodyPr/>
          <a:lstStyle/>
          <a:p>
            <a:r>
              <a:rPr kumimoji="0" lang="nl-NL" smtClean="0"/>
              <a:t>Klik om de stijl te bewerken</a:t>
            </a:r>
            <a:endParaRPr kumimoji="0" lang="en-US"/>
          </a:p>
        </p:txBody>
      </p:sp>
      <p:sp>
        <p:nvSpPr>
          <p:cNvPr id="5" name="Tijdelijke aanduiding voor datum 4"/>
          <p:cNvSpPr>
            <a:spLocks noGrp="1"/>
          </p:cNvSpPr>
          <p:nvPr>
            <p:ph type="dt" sz="half" idx="10"/>
          </p:nvPr>
        </p:nvSpPr>
        <p:spPr>
          <a:xfrm>
            <a:off x="5791200" y="6409944"/>
            <a:ext cx="3044952" cy="365760"/>
          </a:xfrm>
        </p:spPr>
        <p:txBody>
          <a:bodyPr/>
          <a:lstStyle/>
          <a:p>
            <a:fld id="{7BA22E9A-B66D-47D6-A81E-504BD8E1372C}" type="datetime1">
              <a:rPr lang="nl-NL" smtClean="0"/>
              <a:t>5-9-2015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9FF562F-486A-41A1-9938-60E4288BDE0B}" type="slidenum">
              <a:rPr lang="nl-NL" smtClean="0"/>
              <a:t>‹nr.›</a:t>
            </a:fld>
            <a:endParaRPr lang="nl-NL"/>
          </a:p>
        </p:txBody>
      </p:sp>
      <p:sp>
        <p:nvSpPr>
          <p:cNvPr id="8" name="Rechte verbindingslijn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Tijdelijke aanduiding voor inhoud 9"/>
          <p:cNvSpPr>
            <a:spLocks noGrp="1"/>
          </p:cNvSpPr>
          <p:nvPr>
            <p:ph sz="half" idx="1"/>
          </p:nvPr>
        </p:nvSpPr>
        <p:spPr>
          <a:xfrm>
            <a:off x="301752" y="1371600"/>
            <a:ext cx="4038600" cy="4681728"/>
          </a:xfrm>
        </p:spPr>
        <p:txBody>
          <a:bodyPr/>
          <a:lstStyle>
            <a:lvl1pPr>
              <a:defRPr sz="2500"/>
            </a:lvl1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2" name="Tijdelijke aanduiding voor inhoud 11"/>
          <p:cNvSpPr>
            <a:spLocks noGrp="1"/>
          </p:cNvSpPr>
          <p:nvPr>
            <p:ph sz="half" idx="2"/>
          </p:nvPr>
        </p:nvSpPr>
        <p:spPr>
          <a:xfrm>
            <a:off x="4800600" y="1371600"/>
            <a:ext cx="4038600" cy="4681728"/>
          </a:xfrm>
        </p:spPr>
        <p:txBody>
          <a:bodyPr/>
          <a:lstStyle>
            <a:lvl1pPr>
              <a:defRPr sz="2500"/>
            </a:lvl1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bg>
      <p:bgRef idx="1001">
        <a:schemeClr val="bg2"/>
      </p:bgRef>
    </p:bg>
    <p:spTree>
      <p:nvGrpSpPr>
        <p:cNvPr id="1" name=""/>
        <p:cNvGrpSpPr/>
        <p:nvPr/>
      </p:nvGrpSpPr>
      <p:grpSpPr>
        <a:xfrm>
          <a:off x="0" y="0"/>
          <a:ext cx="0" cy="0"/>
          <a:chOff x="0" y="0"/>
          <a:chExt cx="0" cy="0"/>
        </a:xfrm>
      </p:grpSpPr>
      <p:sp>
        <p:nvSpPr>
          <p:cNvPr id="10" name="Rechte verbindingslijn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hthoe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hthoe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hthoe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hoe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hoe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ijdelijke aanduiding voor teks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7" name="Tijdelijke aanduiding voor datum 6"/>
          <p:cNvSpPr>
            <a:spLocks noGrp="1"/>
          </p:cNvSpPr>
          <p:nvPr>
            <p:ph type="dt" sz="half" idx="10"/>
          </p:nvPr>
        </p:nvSpPr>
        <p:spPr/>
        <p:txBody>
          <a:bodyPr/>
          <a:lstStyle/>
          <a:p>
            <a:fld id="{0597A25B-5B5D-4774-AF98-6828E2DF1167}" type="datetime1">
              <a:rPr lang="nl-NL" smtClean="0"/>
              <a:t>5-9-2015</a:t>
            </a:fld>
            <a:endParaRPr lang="nl-NL"/>
          </a:p>
        </p:txBody>
      </p:sp>
      <p:sp>
        <p:nvSpPr>
          <p:cNvPr id="8" name="Tijdelijke aanduiding voor voettekst 7"/>
          <p:cNvSpPr>
            <a:spLocks noGrp="1"/>
          </p:cNvSpPr>
          <p:nvPr>
            <p:ph type="ftr" sz="quarter" idx="11"/>
          </p:nvPr>
        </p:nvSpPr>
        <p:spPr>
          <a:xfrm>
            <a:off x="304800" y="6409944"/>
            <a:ext cx="3581400" cy="365760"/>
          </a:xfrm>
        </p:spPr>
        <p:txBody>
          <a:bodyPr/>
          <a:lstStyle/>
          <a:p>
            <a:endParaRPr lang="nl-NL"/>
          </a:p>
        </p:txBody>
      </p:sp>
      <p:sp>
        <p:nvSpPr>
          <p:cNvPr id="15" name="Rechte verbindingslijn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Tijdelijke aanduiding voor inhoud 23"/>
          <p:cNvSpPr>
            <a:spLocks noGrp="1"/>
          </p:cNvSpPr>
          <p:nvPr>
            <p:ph sz="quarter" idx="2"/>
          </p:nvPr>
        </p:nvSpPr>
        <p:spPr>
          <a:xfrm>
            <a:off x="301752" y="2471383"/>
            <a:ext cx="4041648" cy="3818404"/>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6" name="Tijdelijke aanduiding voor inhoud 25"/>
          <p:cNvSpPr>
            <a:spLocks noGrp="1"/>
          </p:cNvSpPr>
          <p:nvPr>
            <p:ph sz="quarter" idx="4"/>
          </p:nvPr>
        </p:nvSpPr>
        <p:spPr>
          <a:xfrm>
            <a:off x="4800600" y="2471383"/>
            <a:ext cx="4038600" cy="3822192"/>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5" name="Ova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jdelijke aanduiding voor dianummer 8"/>
          <p:cNvSpPr>
            <a:spLocks noGrp="1"/>
          </p:cNvSpPr>
          <p:nvPr>
            <p:ph type="sldNum" sz="quarter" idx="12"/>
          </p:nvPr>
        </p:nvSpPr>
        <p:spPr>
          <a:xfrm>
            <a:off x="4343400" y="1042416"/>
            <a:ext cx="457200" cy="441325"/>
          </a:xfrm>
        </p:spPr>
        <p:txBody>
          <a:bodyPr/>
          <a:lstStyle>
            <a:lvl1pPr algn="ctr">
              <a:defRPr/>
            </a:lvl1pPr>
          </a:lstStyle>
          <a:p>
            <a:fld id="{99FF562F-486A-41A1-9938-60E4288BDE0B}" type="slidenum">
              <a:rPr lang="nl-NL" smtClean="0"/>
              <a:t>‹nr.›</a:t>
            </a:fld>
            <a:endParaRPr lang="nl-NL"/>
          </a:p>
        </p:txBody>
      </p:sp>
      <p:sp>
        <p:nvSpPr>
          <p:cNvPr id="23" name="Titel 22"/>
          <p:cNvSpPr>
            <a:spLocks noGrp="1"/>
          </p:cNvSpPr>
          <p:nvPr>
            <p:ph type="title"/>
          </p:nvPr>
        </p:nvSpPr>
        <p:spPr/>
        <p:txBody>
          <a:bodyPr rtlCol="0" anchor="b" anchorCtr="0"/>
          <a:lstStyle/>
          <a:p>
            <a:r>
              <a:rPr kumimoji="0" lang="nl-NL" smtClean="0"/>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fld id="{4B1C5086-BBA2-45DA-9174-FFB3E58AA294}" type="datetime1">
              <a:rPr lang="nl-NL" smtClean="0"/>
              <a:t>5-9-2015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a:xfrm>
            <a:off x="4343400" y="1036020"/>
            <a:ext cx="457200" cy="441325"/>
          </a:xfrm>
        </p:spPr>
        <p:txBody>
          <a:bodyPr/>
          <a:lstStyle/>
          <a:p>
            <a:fld id="{99FF562F-486A-41A1-9938-60E4288BDE0B}"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7" name="Rechthoe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hoe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hoe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hoe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hthoe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hthoe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Tijdelijke aanduiding voor datum 1"/>
          <p:cNvSpPr>
            <a:spLocks noGrp="1"/>
          </p:cNvSpPr>
          <p:nvPr>
            <p:ph type="dt" sz="half" idx="10"/>
          </p:nvPr>
        </p:nvSpPr>
        <p:spPr/>
        <p:txBody>
          <a:bodyPr/>
          <a:lstStyle/>
          <a:p>
            <a:fld id="{4311BA4A-BB6B-495C-83D7-1655CCA12E82}" type="datetime1">
              <a:rPr lang="nl-NL" smtClean="0"/>
              <a:t>5-9-2015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9FF562F-486A-41A1-9938-60E4288BDE0B}"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1"/>
      </p:bgRef>
    </p:bg>
    <p:spTree>
      <p:nvGrpSpPr>
        <p:cNvPr id="1" name=""/>
        <p:cNvGrpSpPr/>
        <p:nvPr/>
      </p:nvGrpSpPr>
      <p:grpSpPr>
        <a:xfrm>
          <a:off x="0" y="0"/>
          <a:ext cx="0" cy="0"/>
          <a:chOff x="0" y="0"/>
          <a:chExt cx="0" cy="0"/>
        </a:xfrm>
      </p:grpSpPr>
      <p:sp>
        <p:nvSpPr>
          <p:cNvPr id="19" name="Rechthoe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hoe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hoe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hthoe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8" name="Rechthoe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hte verbindingslijn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Tijdelijke aanduiding voor inhoud 19"/>
          <p:cNvSpPr>
            <a:spLocks noGrp="1"/>
          </p:cNvSpPr>
          <p:nvPr>
            <p:ph sz="quarter" idx="1"/>
          </p:nvPr>
        </p:nvSpPr>
        <p:spPr>
          <a:xfrm>
            <a:off x="3124200" y="685800"/>
            <a:ext cx="5638800" cy="54102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0" name="Ova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Tijdelijke aanduiding voor dianumm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9FF562F-486A-41A1-9938-60E4288BDE0B}" type="slidenum">
              <a:rPr lang="nl-NL" smtClean="0"/>
              <a:t>‹nr.›</a:t>
            </a:fld>
            <a:endParaRPr lang="nl-NL"/>
          </a:p>
        </p:txBody>
      </p:sp>
      <p:sp>
        <p:nvSpPr>
          <p:cNvPr id="21" name="Rechthoe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Tijdelijke aanduiding voor datum 4"/>
          <p:cNvSpPr>
            <a:spLocks noGrp="1"/>
          </p:cNvSpPr>
          <p:nvPr>
            <p:ph type="dt" sz="half" idx="10"/>
          </p:nvPr>
        </p:nvSpPr>
        <p:spPr/>
        <p:txBody>
          <a:bodyPr/>
          <a:lstStyle/>
          <a:p>
            <a:fld id="{5CDE21C6-C1CC-46F7-99B5-E9E861B92341}" type="datetime1">
              <a:rPr lang="nl-NL" smtClean="0"/>
              <a:t>5-9-2015</a:t>
            </a:fld>
            <a:endParaRPr lang="nl-NL"/>
          </a:p>
        </p:txBody>
      </p:sp>
      <p:sp>
        <p:nvSpPr>
          <p:cNvPr id="6" name="Tijdelijke aanduiding voor voettekst 5"/>
          <p:cNvSpPr>
            <a:spLocks noGrp="1"/>
          </p:cNvSpPr>
          <p:nvPr>
            <p:ph type="ftr" sz="quarter" idx="11"/>
          </p:nvPr>
        </p:nvSpPr>
        <p:spPr>
          <a:xfrm>
            <a:off x="301752" y="6410848"/>
            <a:ext cx="3383280" cy="365760"/>
          </a:xfrm>
        </p:spPr>
        <p:txBody>
          <a:bodyPr/>
          <a:lstStyle/>
          <a:p>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1" name="Rechte verbindingslijn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hoe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hthoe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hoe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hoe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Tijdelijke aanduiding voor dianummer 6"/>
          <p:cNvSpPr>
            <a:spLocks noGrp="1"/>
          </p:cNvSpPr>
          <p:nvPr>
            <p:ph type="sldNum" sz="quarter" idx="12"/>
          </p:nvPr>
        </p:nvSpPr>
        <p:spPr>
          <a:xfrm>
            <a:off x="1371600" y="312738"/>
            <a:ext cx="457200" cy="441325"/>
          </a:xfrm>
        </p:spPr>
        <p:txBody>
          <a:bodyPr/>
          <a:lstStyle/>
          <a:p>
            <a:fld id="{99FF562F-486A-41A1-9938-60E4288BDE0B}" type="slidenum">
              <a:rPr lang="nl-NL" smtClean="0"/>
              <a:t>‹nr.›</a:t>
            </a:fld>
            <a:endParaRPr lang="nl-NL"/>
          </a:p>
        </p:txBody>
      </p:sp>
      <p:sp>
        <p:nvSpPr>
          <p:cNvPr id="2" name="Titel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3000375" y="609600"/>
            <a:ext cx="5867400" cy="4267200"/>
          </a:xfrm>
        </p:spPr>
        <p:txBody>
          <a:bodyPr/>
          <a:lstStyle>
            <a:lvl1pPr marL="0" indent="0">
              <a:buNone/>
              <a:defRPr sz="3200"/>
            </a:lvl1pPr>
          </a:lstStyle>
          <a:p>
            <a:r>
              <a:rPr kumimoji="0" lang="nl-NL" smtClean="0"/>
              <a:t>Klik op het pictogram als u een afbeelding wilt toevoegen</a:t>
            </a:r>
            <a:endParaRPr kumimoji="0" lang="en-US" dirty="0"/>
          </a:p>
        </p:txBody>
      </p:sp>
      <p:sp>
        <p:nvSpPr>
          <p:cNvPr id="4" name="Tijdelijke aanduiding voor teks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22" name="Rechthoe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Tijdelijke aanduiding voor datum 4"/>
          <p:cNvSpPr>
            <a:spLocks noGrp="1"/>
          </p:cNvSpPr>
          <p:nvPr>
            <p:ph type="dt" sz="half" idx="10"/>
          </p:nvPr>
        </p:nvSpPr>
        <p:spPr>
          <a:xfrm>
            <a:off x="5788152" y="6404984"/>
            <a:ext cx="3044952" cy="365760"/>
          </a:xfrm>
        </p:spPr>
        <p:txBody>
          <a:bodyPr/>
          <a:lstStyle/>
          <a:p>
            <a:fld id="{93E1FF09-293C-42AA-A0A4-EAC69977C774}" type="datetime1">
              <a:rPr lang="nl-NL" smtClean="0"/>
              <a:t>5-9-2015</a:t>
            </a:fld>
            <a:endParaRPr lang="nl-NL"/>
          </a:p>
        </p:txBody>
      </p:sp>
      <p:sp>
        <p:nvSpPr>
          <p:cNvPr id="6" name="Tijdelijke aanduiding voor voettekst 5"/>
          <p:cNvSpPr>
            <a:spLocks noGrp="1"/>
          </p:cNvSpPr>
          <p:nvPr>
            <p:ph type="ftr" sz="quarter" idx="11"/>
          </p:nvPr>
        </p:nvSpPr>
        <p:spPr>
          <a:xfrm>
            <a:off x="301752" y="6410848"/>
            <a:ext cx="3584448" cy="365760"/>
          </a:xfrm>
        </p:spPr>
        <p:txBody>
          <a:bodyPr/>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hthoe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hoe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Tijdelijke aanduiding voor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58A207D-D46C-48EE-A702-00305D799D37}" type="datetime1">
              <a:rPr lang="nl-NL" smtClean="0"/>
              <a:t>5-9-2015</a:t>
            </a:fld>
            <a:endParaRPr lang="nl-NL"/>
          </a:p>
        </p:txBody>
      </p:sp>
      <p:sp>
        <p:nvSpPr>
          <p:cNvPr id="3" name="Tijdelijke aanduiding voor voettekst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nl-NL"/>
          </a:p>
        </p:txBody>
      </p:sp>
      <p:sp>
        <p:nvSpPr>
          <p:cNvPr id="8" name="Rechthoe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hte verbindingslijn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Tijdelijke aanduiding voor dianumm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9FF562F-486A-41A1-9938-60E4288BDE0B}" type="slidenum">
              <a:rPr lang="nl-NL" smtClean="0"/>
              <a:t>‹nr.›</a:t>
            </a:fld>
            <a:endParaRPr lang="nl-NL"/>
          </a:p>
        </p:txBody>
      </p:sp>
      <p:sp>
        <p:nvSpPr>
          <p:cNvPr id="22" name="Tijdelijke aanduiding voor titel 21"/>
          <p:cNvSpPr>
            <a:spLocks noGrp="1"/>
          </p:cNvSpPr>
          <p:nvPr>
            <p:ph type="title"/>
          </p:nvPr>
        </p:nvSpPr>
        <p:spPr>
          <a:xfrm>
            <a:off x="301752" y="228600"/>
            <a:ext cx="8534400" cy="758952"/>
          </a:xfrm>
          <a:prstGeom prst="rect">
            <a:avLst/>
          </a:prstGeom>
        </p:spPr>
        <p:txBody>
          <a:bodyPr vert="horz" anchor="b">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endParaRPr lang="nl-NL" dirty="0" smtClean="0"/>
          </a:p>
          <a:p>
            <a:r>
              <a:rPr lang="nl-NL" dirty="0" smtClean="0">
                <a:solidFill>
                  <a:schemeClr val="accent3"/>
                </a:solidFill>
              </a:rPr>
              <a:t>Vervalsingen van foto’s ten tijde van de Sovjetunie</a:t>
            </a:r>
            <a:r>
              <a:rPr lang="nl-NL" dirty="0" smtClean="0">
                <a:solidFill>
                  <a:schemeClr val="accent3"/>
                </a:solidFill>
              </a:rPr>
              <a:t> </a:t>
            </a:r>
            <a:endParaRPr lang="nl-NL" dirty="0">
              <a:solidFill>
                <a:schemeClr val="accent3"/>
              </a:solidFill>
            </a:endParaRPr>
          </a:p>
          <a:p>
            <a:endParaRPr lang="nl-NL" dirty="0">
              <a:solidFill>
                <a:schemeClr val="accent3"/>
              </a:solidFill>
            </a:endParaRPr>
          </a:p>
        </p:txBody>
      </p:sp>
      <p:sp>
        <p:nvSpPr>
          <p:cNvPr id="2" name="Titel 1"/>
          <p:cNvSpPr>
            <a:spLocks noGrp="1"/>
          </p:cNvSpPr>
          <p:nvPr>
            <p:ph type="ctrTitle"/>
          </p:nvPr>
        </p:nvSpPr>
        <p:spPr/>
        <p:txBody>
          <a:bodyPr>
            <a:normAutofit/>
          </a:bodyPr>
          <a:lstStyle/>
          <a:p>
            <a:r>
              <a:rPr lang="nl-NL" b="1" dirty="0" smtClean="0">
                <a:solidFill>
                  <a:schemeClr val="accent3"/>
                </a:solidFill>
              </a:rPr>
              <a:t>De commissaris verdwijnt</a:t>
            </a:r>
            <a:endParaRPr lang="nl-NL" b="1" dirty="0">
              <a:solidFill>
                <a:schemeClr val="accent3"/>
              </a:solidFill>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4725144"/>
            <a:ext cx="3835400" cy="1066800"/>
          </a:xfrm>
          <a:prstGeom prst="rect">
            <a:avLst/>
          </a:prstGeom>
        </p:spPr>
      </p:pic>
    </p:spTree>
    <p:extLst>
      <p:ext uri="{BB962C8B-B14F-4D97-AF65-F5344CB8AC3E}">
        <p14:creationId xmlns:p14="http://schemas.microsoft.com/office/powerpoint/2010/main" val="151088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Nikolaj</a:t>
            </a:r>
            <a:r>
              <a:rPr lang="nl-NL" dirty="0"/>
              <a:t> </a:t>
            </a:r>
            <a:r>
              <a:rPr lang="nl-NL" dirty="0" err="1"/>
              <a:t>Jezjov</a:t>
            </a:r>
            <a:endParaRPr lang="nl-NL" dirty="0"/>
          </a:p>
        </p:txBody>
      </p:sp>
      <p:sp>
        <p:nvSpPr>
          <p:cNvPr id="3" name="Tijdelijke aanduiding voor dianummer 2"/>
          <p:cNvSpPr>
            <a:spLocks noGrp="1"/>
          </p:cNvSpPr>
          <p:nvPr>
            <p:ph type="sldNum" sz="quarter" idx="12"/>
          </p:nvPr>
        </p:nvSpPr>
        <p:spPr/>
        <p:txBody>
          <a:bodyPr/>
          <a:lstStyle/>
          <a:p>
            <a:fld id="{99FF562F-486A-41A1-9938-60E4288BDE0B}" type="slidenum">
              <a:rPr lang="nl-NL" smtClean="0"/>
              <a:t>2</a:t>
            </a:fld>
            <a:endParaRPr lang="nl-NL"/>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413773"/>
            <a:ext cx="901700"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Websites\nieuwesite\histoforum\2015\images\commissar1_lg.jpg"/>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176171" y="968892"/>
            <a:ext cx="4610100"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Websites\nieuwesite\histoforum\2015\images\commissar2_l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3886" y="3592785"/>
            <a:ext cx="461010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61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Alexander </a:t>
            </a:r>
            <a:r>
              <a:rPr lang="nl-NL" dirty="0" err="1"/>
              <a:t>Marchenko</a:t>
            </a:r>
            <a:endParaRPr lang="nl-NL" dirty="0"/>
          </a:p>
        </p:txBody>
      </p:sp>
      <p:sp>
        <p:nvSpPr>
          <p:cNvPr id="3" name="Tijdelijke aanduiding voor dianummer 2"/>
          <p:cNvSpPr>
            <a:spLocks noGrp="1"/>
          </p:cNvSpPr>
          <p:nvPr>
            <p:ph type="sldNum" sz="quarter" idx="12"/>
          </p:nvPr>
        </p:nvSpPr>
        <p:spPr/>
        <p:txBody>
          <a:bodyPr/>
          <a:lstStyle/>
          <a:p>
            <a:fld id="{99FF562F-486A-41A1-9938-60E4288BDE0B}" type="slidenum">
              <a:rPr lang="nl-NL" smtClean="0"/>
              <a:t>3</a:t>
            </a:fld>
            <a:endParaRPr lang="nl-NL"/>
          </a:p>
        </p:txBody>
      </p:sp>
      <p:pic>
        <p:nvPicPr>
          <p:cNvPr id="7" name="Tijdelijke aanduiding voor inhoud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1520" y="1340768"/>
            <a:ext cx="4243908" cy="3119272"/>
          </a:xfrm>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3212976"/>
            <a:ext cx="4840216" cy="3525291"/>
          </a:xfrm>
          <a:prstGeom prst="rect">
            <a:avLst/>
          </a:prstGeom>
        </p:spPr>
      </p:pic>
    </p:spTree>
    <p:extLst>
      <p:ext uri="{BB962C8B-B14F-4D97-AF65-F5344CB8AC3E}">
        <p14:creationId xmlns:p14="http://schemas.microsoft.com/office/powerpoint/2010/main" val="406252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600" dirty="0" err="1">
                <a:solidFill>
                  <a:schemeClr val="accent3">
                    <a:lumMod val="75000"/>
                  </a:schemeClr>
                </a:solidFill>
              </a:rPr>
              <a:t>Grigorii</a:t>
            </a:r>
            <a:r>
              <a:rPr lang="nl-NL" sz="3600" dirty="0">
                <a:solidFill>
                  <a:schemeClr val="accent3">
                    <a:lumMod val="75000"/>
                  </a:schemeClr>
                </a:solidFill>
              </a:rPr>
              <a:t> </a:t>
            </a:r>
            <a:r>
              <a:rPr lang="nl-NL" sz="3600" dirty="0" err="1">
                <a:solidFill>
                  <a:schemeClr val="accent3">
                    <a:lumMod val="75000"/>
                  </a:schemeClr>
                </a:solidFill>
              </a:rPr>
              <a:t>Petrovsky</a:t>
            </a:r>
            <a:r>
              <a:rPr lang="nl-NL" sz="3600" dirty="0">
                <a:solidFill>
                  <a:schemeClr val="accent3">
                    <a:lumMod val="75000"/>
                  </a:schemeClr>
                </a:solidFill>
              </a:rPr>
              <a:t> </a:t>
            </a:r>
            <a:endParaRPr lang="nl-NL" dirty="0">
              <a:solidFill>
                <a:schemeClr val="accent3">
                  <a:lumMod val="75000"/>
                </a:schemeClr>
              </a:solidFill>
            </a:endParaRPr>
          </a:p>
        </p:txBody>
      </p:sp>
      <p:sp>
        <p:nvSpPr>
          <p:cNvPr id="3" name="Tijdelijke aanduiding voor dianummer 2"/>
          <p:cNvSpPr>
            <a:spLocks noGrp="1"/>
          </p:cNvSpPr>
          <p:nvPr>
            <p:ph type="sldNum" sz="quarter" idx="12"/>
          </p:nvPr>
        </p:nvSpPr>
        <p:spPr/>
        <p:txBody>
          <a:bodyPr/>
          <a:lstStyle/>
          <a:p>
            <a:fld id="{99FF562F-486A-41A1-9938-60E4288BDE0B}" type="slidenum">
              <a:rPr lang="nl-NL" smtClean="0"/>
              <a:t>4</a:t>
            </a:fld>
            <a:endParaRPr lang="nl-NL"/>
          </a:p>
        </p:txBody>
      </p:sp>
      <p:pic>
        <p:nvPicPr>
          <p:cNvPr id="5" name="Tijdelijke aanduiding voor inhoud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212141" y="1700808"/>
            <a:ext cx="6713621" cy="4572000"/>
          </a:xfrm>
        </p:spPr>
      </p:pic>
    </p:spTree>
    <p:extLst>
      <p:ext uri="{BB962C8B-B14F-4D97-AF65-F5344CB8AC3E}">
        <p14:creationId xmlns:p14="http://schemas.microsoft.com/office/powerpoint/2010/main" val="1581928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dianummer 2"/>
          <p:cNvSpPr>
            <a:spLocks noGrp="1"/>
          </p:cNvSpPr>
          <p:nvPr>
            <p:ph type="sldNum" sz="quarter" idx="12"/>
          </p:nvPr>
        </p:nvSpPr>
        <p:spPr/>
        <p:txBody>
          <a:bodyPr/>
          <a:lstStyle/>
          <a:p>
            <a:fld id="{99FF562F-486A-41A1-9938-60E4288BDE0B}" type="slidenum">
              <a:rPr lang="nl-NL" smtClean="0"/>
              <a:t>5</a:t>
            </a:fld>
            <a:endParaRPr lang="nl-NL"/>
          </a:p>
        </p:txBody>
      </p:sp>
      <p:pic>
        <p:nvPicPr>
          <p:cNvPr id="5" name="Tijdelijke aanduiding voor inhoud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12543" y="1501003"/>
            <a:ext cx="3875152" cy="4572000"/>
          </a:xfr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8952" y="1467697"/>
            <a:ext cx="4286250" cy="5124450"/>
          </a:xfrm>
          <a:prstGeom prst="rect">
            <a:avLst/>
          </a:prstGeom>
        </p:spPr>
      </p:pic>
    </p:spTree>
    <p:extLst>
      <p:ext uri="{BB962C8B-B14F-4D97-AF65-F5344CB8AC3E}">
        <p14:creationId xmlns:p14="http://schemas.microsoft.com/office/powerpoint/2010/main" val="138044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dianummer 2"/>
          <p:cNvSpPr>
            <a:spLocks noGrp="1"/>
          </p:cNvSpPr>
          <p:nvPr>
            <p:ph type="sldNum" sz="quarter" idx="12"/>
          </p:nvPr>
        </p:nvSpPr>
        <p:spPr/>
        <p:txBody>
          <a:bodyPr/>
          <a:lstStyle/>
          <a:p>
            <a:fld id="{99FF562F-486A-41A1-9938-60E4288BDE0B}" type="slidenum">
              <a:rPr lang="nl-NL" smtClean="0"/>
              <a:t>6</a:t>
            </a:fld>
            <a:endParaRPr lang="nl-NL"/>
          </a:p>
        </p:txBody>
      </p:sp>
      <p:pic>
        <p:nvPicPr>
          <p:cNvPr id="7" name="Tijdelijke aanduiding voor inhoud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696244" y="1989137"/>
            <a:ext cx="5715000" cy="3648075"/>
          </a:xfrm>
        </p:spPr>
      </p:pic>
    </p:spTree>
    <p:extLst>
      <p:ext uri="{BB962C8B-B14F-4D97-AF65-F5344CB8AC3E}">
        <p14:creationId xmlns:p14="http://schemas.microsoft.com/office/powerpoint/2010/main" val="604983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dianummer 2"/>
          <p:cNvSpPr>
            <a:spLocks noGrp="1"/>
          </p:cNvSpPr>
          <p:nvPr>
            <p:ph type="sldNum" sz="quarter" idx="12"/>
          </p:nvPr>
        </p:nvSpPr>
        <p:spPr/>
        <p:txBody>
          <a:bodyPr/>
          <a:lstStyle/>
          <a:p>
            <a:fld id="{99FF562F-486A-41A1-9938-60E4288BDE0B}" type="slidenum">
              <a:rPr lang="nl-NL" smtClean="0"/>
              <a:t>7</a:t>
            </a:fld>
            <a:endParaRPr lang="nl-NL"/>
          </a:p>
        </p:txBody>
      </p:sp>
      <p:pic>
        <p:nvPicPr>
          <p:cNvPr id="7" name="Tijdelijke aanduiding voor inhoud 6"/>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81317" y="228600"/>
            <a:ext cx="4202994" cy="2682911"/>
          </a:xfrm>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904" y="2109428"/>
            <a:ext cx="5210944" cy="4516151"/>
          </a:xfrm>
          <a:prstGeom prst="rect">
            <a:avLst/>
          </a:prstGeom>
        </p:spPr>
      </p:pic>
    </p:spTree>
    <p:extLst>
      <p:ext uri="{BB962C8B-B14F-4D97-AF65-F5344CB8AC3E}">
        <p14:creationId xmlns:p14="http://schemas.microsoft.com/office/powerpoint/2010/main" val="3024043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dianummer 2"/>
          <p:cNvSpPr>
            <a:spLocks noGrp="1"/>
          </p:cNvSpPr>
          <p:nvPr>
            <p:ph type="sldNum" sz="quarter" idx="12"/>
          </p:nvPr>
        </p:nvSpPr>
        <p:spPr/>
        <p:txBody>
          <a:bodyPr/>
          <a:lstStyle/>
          <a:p>
            <a:fld id="{99FF562F-486A-41A1-9938-60E4288BDE0B}" type="slidenum">
              <a:rPr lang="nl-NL" smtClean="0"/>
              <a:t>8</a:t>
            </a:fld>
            <a:endParaRPr lang="nl-NL"/>
          </a:p>
        </p:txBody>
      </p:sp>
      <p:pic>
        <p:nvPicPr>
          <p:cNvPr id="5" name="Tijdelijke aanduiding voor inhoud 4"/>
          <p:cNvPicPr>
            <a:picLocks noGrp="1" noChangeAspect="1"/>
          </p:cNvPicPr>
          <p:nvPr>
            <p:ph sz="quarter" idx="1"/>
          </p:nvPr>
        </p:nvPicPr>
        <p:blipFill>
          <a:blip r:embed="rId3"/>
          <a:stretch>
            <a:fillRect/>
          </a:stretch>
        </p:blipFill>
        <p:spPr>
          <a:xfrm>
            <a:off x="2165241" y="228600"/>
            <a:ext cx="5307294" cy="6368752"/>
          </a:xfrm>
          <a:prstGeom prst="rect">
            <a:avLst/>
          </a:prstGeom>
        </p:spPr>
      </p:pic>
    </p:spTree>
    <p:extLst>
      <p:ext uri="{BB962C8B-B14F-4D97-AF65-F5344CB8AC3E}">
        <p14:creationId xmlns:p14="http://schemas.microsoft.com/office/powerpoint/2010/main" val="35388817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el">
  <a:themeElements>
    <a:clrScheme name="Essentie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ivie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ncour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1797</TotalTime>
  <Words>588</Words>
  <Application>Microsoft Office PowerPoint</Application>
  <PresentationFormat>Diavoorstelling (4:3)</PresentationFormat>
  <Paragraphs>29</Paragraphs>
  <Slides>8</Slides>
  <Notes>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vt:i4>
      </vt:variant>
    </vt:vector>
  </HeadingPairs>
  <TitlesOfParts>
    <vt:vector size="14" baseType="lpstr">
      <vt:lpstr>Arial</vt:lpstr>
      <vt:lpstr>Calibri</vt:lpstr>
      <vt:lpstr>Georgia</vt:lpstr>
      <vt:lpstr>Wingdings</vt:lpstr>
      <vt:lpstr>Wingdings 2</vt:lpstr>
      <vt:lpstr>Civiel</vt:lpstr>
      <vt:lpstr>De commissaris verdwijnt</vt:lpstr>
      <vt:lpstr>Nikolaj Jezjov</vt:lpstr>
      <vt:lpstr>Alexander Marchenko</vt:lpstr>
      <vt:lpstr>Grigorii Petrovsky </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Albert</dc:creator>
  <cp:lastModifiedBy>albert</cp:lastModifiedBy>
  <cp:revision>125</cp:revision>
  <dcterms:created xsi:type="dcterms:W3CDTF">2012-12-30T09:00:40Z</dcterms:created>
  <dcterms:modified xsi:type="dcterms:W3CDTF">2015-09-05T10:17:38Z</dcterms:modified>
</cp:coreProperties>
</file>