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52D12-0118-4892-81C0-2943958EBEB7}" type="datetimeFigureOut">
              <a:rPr lang="nl-NL" smtClean="0"/>
              <a:t>28-4-2013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15834-0004-4002-B007-909EBF11AD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565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nl.wikipedia.org/wiki/188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l.wikipedia.org/wiki/1900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Afrika bestond voor </a:t>
            </a:r>
            <a:r>
              <a:rPr lang="nl-NL" dirty="0" smtClean="0">
                <a:hlinkClick r:id="rId3" tooltip="1880"/>
              </a:rPr>
              <a:t>1880</a:t>
            </a:r>
            <a:r>
              <a:rPr lang="nl-NL" dirty="0" smtClean="0"/>
              <a:t> uit 10.000 stammen en in </a:t>
            </a:r>
            <a:r>
              <a:rPr lang="nl-NL" dirty="0" smtClean="0">
                <a:hlinkClick r:id="rId4" tooltip="1900"/>
              </a:rPr>
              <a:t>1900</a:t>
            </a:r>
            <a:r>
              <a:rPr lang="nl-NL" dirty="0" smtClean="0"/>
              <a:t> maar uit 40 landen. Van die 40 landen waren er 36 die een bestuur hadden onder leiding van een Europees land.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15834-0004-4002-B007-909EBF11AD3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7682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 smtClean="0"/>
              <a:t>Klik om de ondertitelstijl van het model te bewerken</a:t>
            </a:r>
            <a:endParaRPr kumimoji="0" lang="en-US"/>
          </a:p>
        </p:txBody>
      </p:sp>
      <p:sp>
        <p:nvSpPr>
          <p:cNvPr id="28" name="Tijdelijke aanduiding voor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9212-6C02-45F7-A149-40C6AFA2B472}" type="datetime1">
              <a:rPr lang="nl-NL" smtClean="0"/>
              <a:t>28-4-2013</a:t>
            </a:fld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e verbindingslijn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Tijdelijke aanduiding voor dianumm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8CB47-B865-47F9-9DB2-D55C4F51E3E5}" type="datetime1">
              <a:rPr lang="nl-NL" smtClean="0"/>
              <a:t>28-4-2013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hthoe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hte verbindingslijn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DCDA1-6E43-470C-B85E-36C8A4FBCBBA}" type="datetime1">
              <a:rPr lang="nl-NL" smtClean="0"/>
              <a:t>28-4-2013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0951-EDC4-46C4-8C22-ACA222677F7C}" type="datetime1">
              <a:rPr lang="nl-NL" smtClean="0"/>
              <a:t>28-4-2013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hthoe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F0055-C7F5-4E05-9104-4B80B7C44723}" type="datetime1">
              <a:rPr lang="nl-NL" smtClean="0"/>
              <a:t>28-4-2013</a:t>
            </a:fld>
            <a:endParaRPr lang="nl-NL"/>
          </a:p>
        </p:txBody>
      </p:sp>
      <p:sp>
        <p:nvSpPr>
          <p:cNvPr id="8" name="Rechte verbindingslijn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BA22E9A-B66D-47D6-A81E-504BD8E1372C}" type="datetime1">
              <a:rPr lang="nl-NL" smtClean="0"/>
              <a:t>28-4-2013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e verbindingslijn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12" name="Tijdelijke aanduiding voor inhoud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 verbindingslijn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hthoe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hthoe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hthoe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hthoe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A25B-5B5D-4774-AF98-6828E2DF1167}" type="datetime1">
              <a:rPr lang="nl-NL" smtClean="0"/>
              <a:t>28-4-2013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nl-NL"/>
          </a:p>
        </p:txBody>
      </p:sp>
      <p:sp>
        <p:nvSpPr>
          <p:cNvPr id="15" name="Rechte verbindingslijn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Tijdelijke aanduiding voor inhoud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26" name="Tijdelijke aanduiding voor inhoud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25" name="Ova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5086-BBA2-45DA-9174-FFB3E58AA294}" type="datetime1">
              <a:rPr lang="nl-NL" smtClean="0"/>
              <a:t>28-4-2013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hthoe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BA4A-BB6B-495C-83D7-1655CCA12E82}" type="datetime1">
              <a:rPr lang="nl-NL" smtClean="0"/>
              <a:t>28-4-2013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hthoe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hte verbindingslijn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Tijdelijke aanduiding voor inhoud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10" name="Ova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21" name="Rechthoe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1C6-C1CC-46F7-99B5-E9E861B92341}" type="datetime1">
              <a:rPr lang="nl-NL" smtClean="0"/>
              <a:t>28-4-2013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 verbindingslijn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hthoe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hoe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 smtClean="0"/>
              <a:t>Klik op het pictogram als u een afbeelding wilt toevoegen</a:t>
            </a:r>
            <a:endParaRPr kumimoji="0"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22" name="Rechthoe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3E1FF09-293C-42AA-A0A4-EAC69977C774}" type="datetime1">
              <a:rPr lang="nl-NL" smtClean="0"/>
              <a:t>28-4-2013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58A207D-D46C-48EE-A702-00305D799D37}" type="datetime1">
              <a:rPr lang="nl-NL" smtClean="0"/>
              <a:t>28-4-2013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hte verbindingslijn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22" name="Tijdelijke aanduiding voor titel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Albert van der Kaap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accent3"/>
                </a:solidFill>
              </a:rPr>
              <a:t>Historische context </a:t>
            </a:r>
            <a:r>
              <a:rPr lang="nl-NL" dirty="0" smtClean="0">
                <a:solidFill>
                  <a:schemeClr val="accent3"/>
                </a:solidFill>
              </a:rPr>
              <a:t>Duitsland 1</a:t>
            </a:r>
            <a:endParaRPr lang="nl-NL" dirty="0">
              <a:solidFill>
                <a:schemeClr val="accent3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092" y="3448145"/>
            <a:ext cx="3835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Berlijn 1884-1885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2</a:t>
            </a:fld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39" y="1700808"/>
            <a:ext cx="5953522" cy="4572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35534"/>
            <a:ext cx="9017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72" y="7173416"/>
            <a:ext cx="29337312" cy="2254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56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Vlootwet</a:t>
            </a:r>
            <a:r>
              <a:rPr lang="nl-NL" dirty="0" smtClean="0"/>
              <a:t> 1898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3</a:t>
            </a:fld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Er kwam </a:t>
            </a:r>
            <a:r>
              <a:rPr lang="nl-NL" dirty="0" smtClean="0"/>
              <a:t>408 </a:t>
            </a:r>
            <a:r>
              <a:rPr lang="nl-NL" dirty="0"/>
              <a:t>miljoen mark </a:t>
            </a:r>
            <a:r>
              <a:rPr lang="nl-NL" dirty="0" smtClean="0"/>
              <a:t>beschikbaar voor </a:t>
            </a:r>
            <a:r>
              <a:rPr lang="nl-NL" dirty="0"/>
              <a:t>de bouw </a:t>
            </a:r>
            <a:r>
              <a:rPr lang="nl-NL" dirty="0" smtClean="0"/>
              <a:t>van:</a:t>
            </a:r>
          </a:p>
          <a:p>
            <a:r>
              <a:rPr lang="nl-NL" dirty="0" smtClean="0"/>
              <a:t>19 slagschepen</a:t>
            </a:r>
          </a:p>
          <a:p>
            <a:r>
              <a:rPr lang="nl-NL" dirty="0" smtClean="0"/>
              <a:t>8 kustpantserschepen</a:t>
            </a:r>
          </a:p>
          <a:p>
            <a:r>
              <a:rPr lang="nl-NL" dirty="0" smtClean="0"/>
              <a:t>12 </a:t>
            </a:r>
            <a:r>
              <a:rPr lang="nl-NL" dirty="0"/>
              <a:t>zware </a:t>
            </a:r>
            <a:r>
              <a:rPr lang="nl-NL" dirty="0" smtClean="0"/>
              <a:t>kruisers</a:t>
            </a:r>
          </a:p>
          <a:p>
            <a:r>
              <a:rPr lang="nl-NL" dirty="0" smtClean="0"/>
              <a:t>30 </a:t>
            </a:r>
            <a:r>
              <a:rPr lang="nl-NL" dirty="0"/>
              <a:t>lichte kruisers. 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Nieuwe vlootwetten in </a:t>
            </a:r>
            <a:r>
              <a:rPr lang="nl-NL" dirty="0"/>
              <a:t>1900, 1906, 1908 en </a:t>
            </a:r>
            <a:r>
              <a:rPr lang="nl-NL" dirty="0" smtClean="0"/>
              <a:t>1912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1912:</a:t>
            </a:r>
          </a:p>
          <a:p>
            <a:r>
              <a:rPr lang="nl-NL" dirty="0" smtClean="0"/>
              <a:t>41 slagschepen</a:t>
            </a:r>
          </a:p>
          <a:p>
            <a:r>
              <a:rPr lang="nl-NL" dirty="0" smtClean="0"/>
              <a:t>20 </a:t>
            </a:r>
            <a:r>
              <a:rPr lang="nl-NL" dirty="0"/>
              <a:t>zware </a:t>
            </a:r>
            <a:r>
              <a:rPr lang="nl-NL" dirty="0" smtClean="0"/>
              <a:t>kruisers</a:t>
            </a:r>
          </a:p>
          <a:p>
            <a:r>
              <a:rPr lang="nl-NL" dirty="0" smtClean="0"/>
              <a:t>40 </a:t>
            </a:r>
            <a:r>
              <a:rPr lang="nl-NL" dirty="0"/>
              <a:t>lichte kruisers.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35534"/>
            <a:ext cx="9017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63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Slag bij de </a:t>
            </a:r>
            <a:r>
              <a:rPr lang="nl-NL" dirty="0" smtClean="0"/>
              <a:t>Marne 6-9 september 1914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4</a:t>
            </a:fld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54" y="1556792"/>
            <a:ext cx="6566820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35534"/>
            <a:ext cx="9017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34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Slag bij de Marne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5</a:t>
            </a:fld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dirty="0" smtClean="0"/>
              <a:t>Geallieerden versloegen de Duitse troepen, geholpen </a:t>
            </a:r>
            <a:r>
              <a:rPr lang="nl-NL" dirty="0"/>
              <a:t>door 6000 man die vanuit Parijs in gevorderde taxi's, bussen en vrachtwagens naar het front werden gebracht</a:t>
            </a:r>
            <a:r>
              <a:rPr lang="nl-NL" dirty="0" smtClean="0"/>
              <a:t>.</a:t>
            </a:r>
          </a:p>
          <a:p>
            <a:endParaRPr lang="nl-NL" dirty="0"/>
          </a:p>
          <a:p>
            <a:r>
              <a:rPr lang="nl-NL" dirty="0"/>
              <a:t>Door de uitkomst van de Slag bij de Marne werd een snelle Duitse overwinning onmogelijk. Het gehele westelijk front werd een stelsel van loopgraven.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35534"/>
            <a:ext cx="9017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422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Loopgravenoorlog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6</a:t>
            </a:fld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0332"/>
            <a:ext cx="5760640" cy="439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dianaoverbey.files.wordpress.com/2012/01/layo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411" y="1005492"/>
            <a:ext cx="32235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435533"/>
            <a:ext cx="9017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345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Loopgravenoorlog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7</a:t>
            </a:fld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6846"/>
            <a:ext cx="6474296" cy="487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35534"/>
            <a:ext cx="9017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25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Loopgravenoorlog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8</a:t>
            </a:fld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61912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35534"/>
            <a:ext cx="9017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338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Loopgravenoorlog in de winter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9</a:t>
            </a:fld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507" y="1844824"/>
            <a:ext cx="611505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35534"/>
            <a:ext cx="9017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3877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el">
  <a:themeElements>
    <a:clrScheme name="Essentiee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Civie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ncour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231</TotalTime>
  <Words>167</Words>
  <Application>Microsoft Office PowerPoint</Application>
  <PresentationFormat>Diavoorstelling (4:3)</PresentationFormat>
  <Paragraphs>36</Paragraphs>
  <Slides>9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0" baseType="lpstr">
      <vt:lpstr>Civiel</vt:lpstr>
      <vt:lpstr>Historische context Duitsland 1</vt:lpstr>
      <vt:lpstr>Berlijn 1884-1885</vt:lpstr>
      <vt:lpstr>Vlootwet 1898</vt:lpstr>
      <vt:lpstr>Slag bij de Marne 6-9 september 1914</vt:lpstr>
      <vt:lpstr>Slag bij de Marne</vt:lpstr>
      <vt:lpstr>Loopgravenoorlog</vt:lpstr>
      <vt:lpstr>Loopgravenoorlog</vt:lpstr>
      <vt:lpstr>Loopgravenoorlog</vt:lpstr>
      <vt:lpstr>Loopgravenoorlog in de winter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Albert</dc:creator>
  <cp:lastModifiedBy>Albert</cp:lastModifiedBy>
  <cp:revision>65</cp:revision>
  <dcterms:created xsi:type="dcterms:W3CDTF">2012-12-30T09:00:40Z</dcterms:created>
  <dcterms:modified xsi:type="dcterms:W3CDTF">2013-04-28T19:10:32Z</dcterms:modified>
</cp:coreProperties>
</file>