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6" r:id="rId2"/>
    <p:sldId id="259" r:id="rId3"/>
    <p:sldId id="263" r:id="rId4"/>
    <p:sldId id="264" r:id="rId5"/>
    <p:sldId id="260" r:id="rId6"/>
    <p:sldId id="261" r:id="rId7"/>
    <p:sldId id="265" r:id="rId8"/>
    <p:sldId id="257" r:id="rId9"/>
    <p:sldId id="258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2D12-0118-4892-81C0-2943958EBEB7}" type="datetimeFigureOut">
              <a:rPr lang="nl-NL" smtClean="0"/>
              <a:t>25-3-2016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5834-0004-4002-B007-909EBF11AD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65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212-6C02-45F7-A149-40C6AFA2B472}" type="datetime1">
              <a:rPr lang="nl-NL" smtClean="0"/>
              <a:t>25-3-2016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CB47-B865-47F9-9DB2-D55C4F51E3E5}" type="datetime1">
              <a:rPr lang="nl-NL" smtClean="0"/>
              <a:t>25-3-2016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DA1-6E43-470C-B85E-36C8A4FBCBBA}" type="datetime1">
              <a:rPr lang="nl-NL" smtClean="0"/>
              <a:t>25-3-2016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0951-EDC4-46C4-8C22-ACA222677F7C}" type="datetime1">
              <a:rPr lang="nl-NL" smtClean="0"/>
              <a:t>25-3-2016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55-C7F5-4E05-9104-4B80B7C44723}" type="datetime1">
              <a:rPr lang="nl-NL" smtClean="0"/>
              <a:t>25-3-2016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A22E9A-B66D-47D6-A81E-504BD8E1372C}" type="datetime1">
              <a:rPr lang="nl-NL" smtClean="0"/>
              <a:t>25-3-2016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A25B-5B5D-4774-AF98-6828E2DF1167}" type="datetime1">
              <a:rPr lang="nl-NL" smtClean="0"/>
              <a:t>25-3-2016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086-BBA2-45DA-9174-FFB3E58AA294}" type="datetime1">
              <a:rPr lang="nl-NL" smtClean="0"/>
              <a:t>25-3-2016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A4A-BB6B-495C-83D7-1655CCA12E82}" type="datetime1">
              <a:rPr lang="nl-NL" smtClean="0"/>
              <a:t>25-3-2016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21C6-C1CC-46F7-99B5-E9E861B92341}" type="datetime1">
              <a:rPr lang="nl-NL" smtClean="0"/>
              <a:t>25-3-2016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E1FF09-293C-42AA-A0A4-EAC69977C774}" type="datetime1">
              <a:rPr lang="nl-NL" smtClean="0"/>
              <a:t>25-3-2016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8A207D-D46C-48EE-A702-00305D799D37}" type="datetime1">
              <a:rPr lang="nl-NL" smtClean="0"/>
              <a:t>25-3-2016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JqRVKmiv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VEy1tC7nk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_AZ3j2LbY&amp;feature=youtu.b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3"/>
                </a:solidFill>
              </a:rPr>
              <a:t>Historische kaarten</a:t>
            </a:r>
            <a:endParaRPr lang="nl-NL" b="1" dirty="0">
              <a:solidFill>
                <a:schemeClr val="accent3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25144"/>
            <a:ext cx="3835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Wereldoorlog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10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907704" y="23488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Time Laps Map van de Eerste Wereldoorlog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16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Tweede Wereldoorlog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11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907704" y="23488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hlinkClick r:id="rId2"/>
              </a:rPr>
              <a:t>Time Laps Map van de Tweede Wereldoorlog in Europa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02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Tweede Wereldoorlog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12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907704" y="23488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hlinkClick r:id="rId2"/>
              </a:rPr>
              <a:t>Time Laps Map van de Tweede Wereldoorlog in de hele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2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124744"/>
            <a:ext cx="8532440" cy="44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99793"/>
            <a:ext cx="8748464" cy="61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4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4" y="404664"/>
            <a:ext cx="8741071" cy="57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5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764704"/>
            <a:ext cx="8748464" cy="53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6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980728"/>
            <a:ext cx="8676456" cy="46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7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556792"/>
            <a:ext cx="8748464" cy="38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3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8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57930"/>
            <a:ext cx="5832649" cy="61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9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75" y="313964"/>
            <a:ext cx="6860650" cy="60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4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1722</TotalTime>
  <Words>46</Words>
  <Application>Microsoft Office PowerPoint</Application>
  <PresentationFormat>Diavoorstelling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Wingdings</vt:lpstr>
      <vt:lpstr>Wingdings 2</vt:lpstr>
      <vt:lpstr>Civiel</vt:lpstr>
      <vt:lpstr>Historische kaarten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Eerste Wereldoorlog</vt:lpstr>
      <vt:lpstr>Tweede Wereldoorlog</vt:lpstr>
      <vt:lpstr>Tweede Wereldoorlog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Albert</dc:creator>
  <cp:lastModifiedBy>albert</cp:lastModifiedBy>
  <cp:revision>120</cp:revision>
  <dcterms:created xsi:type="dcterms:W3CDTF">2012-12-30T09:00:40Z</dcterms:created>
  <dcterms:modified xsi:type="dcterms:W3CDTF">2016-03-25T11:31:52Z</dcterms:modified>
</cp:coreProperties>
</file>