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16"/>
  </p:notesMasterIdLst>
  <p:sldIdLst>
    <p:sldId id="256" r:id="rId2"/>
    <p:sldId id="292" r:id="rId3"/>
    <p:sldId id="293" r:id="rId4"/>
    <p:sldId id="285" r:id="rId5"/>
    <p:sldId id="276" r:id="rId6"/>
    <p:sldId id="275" r:id="rId7"/>
    <p:sldId id="277" r:id="rId8"/>
    <p:sldId id="291" r:id="rId9"/>
    <p:sldId id="286" r:id="rId10"/>
    <p:sldId id="287" r:id="rId11"/>
    <p:sldId id="289" r:id="rId12"/>
    <p:sldId id="288" r:id="rId13"/>
    <p:sldId id="290" r:id="rId14"/>
    <p:sldId id="280" r:id="rId1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10" d="100"/>
          <a:sy n="110" d="100"/>
        </p:scale>
        <p:origin x="93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052D12-0118-4892-81C0-2943958EBEB7}" type="datetimeFigureOut">
              <a:rPr lang="nl-NL" smtClean="0"/>
              <a:t>18-12-2016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415834-0004-4002-B007-909EBF11AD3A}" type="slidenum">
              <a:rPr lang="nl-NL" smtClean="0"/>
              <a:t>‹nr.›</a:t>
            </a:fld>
            <a:endParaRPr lang="nl-NL"/>
          </a:p>
        </p:txBody>
      </p:sp>
    </p:spTree>
    <p:extLst>
      <p:ext uri="{BB962C8B-B14F-4D97-AF65-F5344CB8AC3E}">
        <p14:creationId xmlns:p14="http://schemas.microsoft.com/office/powerpoint/2010/main" val="1795653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0" dirty="0" smtClean="0"/>
              <a:t>I am proud to come to this city as the guest of your distinguished Mayor, who has symbolized throughout the world the fighting spirit of West Berlin. And I am proud to visit the Federal Republic with your distinguished Chancellor who for so many years has committed Germany to democracy and freedom and progress, and to come here in the company of my fellow American, General Clay, who has been in this city during its great moments of crisis and will come again if ever needed.</a:t>
            </a:r>
          </a:p>
          <a:p>
            <a:r>
              <a:rPr lang="en-US" b="0" dirty="0" smtClean="0"/>
              <a:t>Two thousand years ago the proudest boast was "</a:t>
            </a:r>
            <a:r>
              <a:rPr lang="en-US" b="0" dirty="0" err="1" smtClean="0"/>
              <a:t>civis</a:t>
            </a:r>
            <a:r>
              <a:rPr lang="en-US" b="0" dirty="0" smtClean="0"/>
              <a:t> </a:t>
            </a:r>
            <a:r>
              <a:rPr lang="en-US" b="0" dirty="0" err="1" smtClean="0"/>
              <a:t>Romanus</a:t>
            </a:r>
            <a:r>
              <a:rPr lang="en-US" b="0" dirty="0" smtClean="0"/>
              <a:t> sum." Today, in the world of freedom, the proudest boast is "</a:t>
            </a:r>
            <a:r>
              <a:rPr lang="en-US" b="0" dirty="0" err="1" smtClean="0"/>
              <a:t>Ich</a:t>
            </a:r>
            <a:r>
              <a:rPr lang="en-US" b="0" dirty="0" smtClean="0"/>
              <a:t> bin </a:t>
            </a:r>
            <a:r>
              <a:rPr lang="en-US" b="0" dirty="0" err="1" smtClean="0"/>
              <a:t>ein</a:t>
            </a:r>
            <a:r>
              <a:rPr lang="en-US" b="0" dirty="0" smtClean="0"/>
              <a:t> Berliner."</a:t>
            </a:r>
          </a:p>
          <a:p>
            <a:r>
              <a:rPr lang="en-US" b="0" dirty="0" smtClean="0"/>
              <a:t>I appreciate my interpreter translating my German!</a:t>
            </a:r>
          </a:p>
          <a:p>
            <a:r>
              <a:rPr lang="en-US" b="0" dirty="0" smtClean="0"/>
              <a:t>There are many people in the world who really don't understand, or say they don't, what is the great issue between the free world and the Communist world. Let them come to Berlin. There are some who say that communism is the wave of the future. Let them come to Berlin. And there are some who say in Europe and elsewhere we can work with the Communists. Let them come to Berlin. And there are even a few who say that it is true that communism is an evil system, but it permits us to make economic progress. Lass' </a:t>
            </a:r>
            <a:r>
              <a:rPr lang="en-US" b="0" dirty="0" err="1" smtClean="0"/>
              <a:t>sie</a:t>
            </a:r>
            <a:r>
              <a:rPr lang="en-US" b="0" dirty="0" smtClean="0"/>
              <a:t> </a:t>
            </a:r>
            <a:r>
              <a:rPr lang="en-US" b="0" dirty="0" err="1" smtClean="0"/>
              <a:t>nach</a:t>
            </a:r>
            <a:r>
              <a:rPr lang="en-US" b="0" dirty="0" smtClean="0"/>
              <a:t> Berlin </a:t>
            </a:r>
            <a:r>
              <a:rPr lang="en-US" b="0" dirty="0" err="1" smtClean="0"/>
              <a:t>kommen</a:t>
            </a:r>
            <a:r>
              <a:rPr lang="en-US" b="0" dirty="0" smtClean="0"/>
              <a:t>. Let them come to Berlin.</a:t>
            </a:r>
          </a:p>
          <a:p>
            <a:r>
              <a:rPr lang="en-US" b="0" dirty="0" smtClean="0"/>
              <a:t>Freedom has many difficulties and democracy is not perfect, but we have never had to put a wall up to keep our people in, to prevent them from leaving us. I want to say, on behalf of my countrymen, who live many miles away on the other side of the Atlantic, who are far distant from you, that they take the greatest pride that they have been able to share with you, even from a distance, the story of the last 18 years. I know of no town, no city, that has been besieged for 18 years that still lives with the vitality and the force, and the hope and the determination of the city of West Berlin. While the wall is the most obvious and vivid demonstration of the failures of the Communist system, for all the world to see, we take no satisfaction in it, for it is, as your Mayor has said, an offense not only against history but an offense against humanity, separating families, dividing husbands and wives and brothers and sisters, and dividing a people who wish to be joined together.</a:t>
            </a:r>
          </a:p>
          <a:p>
            <a:r>
              <a:rPr lang="en-US" b="0" dirty="0" smtClean="0"/>
              <a:t>What is true of this city is true of Germany--real, lasting peace in Europe can never be assured as long as one German out of four is denied the elementary right of free men, and that is to make a free choice. In 18 years of peace and good faith, this generation of Germans has earned the right to be free, including the right to unite their families and their nation in lasting peace, with good will to all people. You live in a defended island of freedom, but your life is part of the main. So let me ask you as I close, to lift your eyes beyond the dangers of today, to the hopes of tomorrow, beyond the freedom merely of this city of Berlin, or your country of Germany, to the advance of freedom everywhere, beyond the wall to the day of peace with justice, beyond yourselves and ourselves to all mankind.</a:t>
            </a:r>
          </a:p>
          <a:p>
            <a:r>
              <a:rPr lang="en-US" b="0" dirty="0" smtClean="0"/>
              <a:t>Freedom is indivisible, and when one man is enslaved, all are not free. When all are free, then we can look forward to that day when this city will be joined as one and this country and this great Continent of Europe in a peaceful and hopeful globe. When that day finally comes, as it will, the people of West Berlin can take sober satisfaction in the fact that they were in the front lines for almost two decades.</a:t>
            </a:r>
          </a:p>
          <a:p>
            <a:r>
              <a:rPr lang="en-US" b="0" dirty="0" smtClean="0"/>
              <a:t>All free men, wherever they may live, are citizens of Berlin, and, therefore, as a free man, I take pride in the words "</a:t>
            </a:r>
            <a:r>
              <a:rPr lang="en-US" b="0" dirty="0" err="1" smtClean="0"/>
              <a:t>Ich</a:t>
            </a:r>
            <a:r>
              <a:rPr lang="en-US" b="0" dirty="0" smtClean="0"/>
              <a:t> bin </a:t>
            </a:r>
            <a:r>
              <a:rPr lang="en-US" b="0" dirty="0" err="1" smtClean="0"/>
              <a:t>ein</a:t>
            </a:r>
            <a:r>
              <a:rPr lang="en-US" b="0" dirty="0" smtClean="0"/>
              <a:t> Berliner."</a:t>
            </a:r>
          </a:p>
          <a:p>
            <a:r>
              <a:rPr lang="en-US" b="0" dirty="0" smtClean="0"/>
              <a:t>President John F. Kennedy - June 26, 1963</a:t>
            </a:r>
          </a:p>
          <a:p>
            <a:endParaRPr lang="nl-NL" b="0" dirty="0"/>
          </a:p>
        </p:txBody>
      </p:sp>
      <p:sp>
        <p:nvSpPr>
          <p:cNvPr id="4" name="Tijdelijke aanduiding voor dianummer 3"/>
          <p:cNvSpPr>
            <a:spLocks noGrp="1"/>
          </p:cNvSpPr>
          <p:nvPr>
            <p:ph type="sldNum" sz="quarter" idx="10"/>
          </p:nvPr>
        </p:nvSpPr>
        <p:spPr/>
        <p:txBody>
          <a:bodyPr/>
          <a:lstStyle/>
          <a:p>
            <a:fld id="{9B415834-0004-4002-B007-909EBF11AD3A}" type="slidenum">
              <a:rPr lang="nl-NL" smtClean="0"/>
              <a:t>7</a:t>
            </a:fld>
            <a:endParaRPr lang="nl-NL"/>
          </a:p>
        </p:txBody>
      </p:sp>
    </p:spTree>
    <p:extLst>
      <p:ext uri="{BB962C8B-B14F-4D97-AF65-F5344CB8AC3E}">
        <p14:creationId xmlns:p14="http://schemas.microsoft.com/office/powerpoint/2010/main" val="2585130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15" name="Rechthoe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hoe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hoe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hoe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ndertitel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de ondertitelstijl van het model te bewerken</a:t>
            </a:r>
            <a:endParaRPr kumimoji="0" lang="en-US"/>
          </a:p>
        </p:txBody>
      </p:sp>
      <p:sp>
        <p:nvSpPr>
          <p:cNvPr id="28" name="Tijdelijke aanduiding voor datum 27"/>
          <p:cNvSpPr>
            <a:spLocks noGrp="1"/>
          </p:cNvSpPr>
          <p:nvPr>
            <p:ph type="dt" sz="half" idx="10"/>
          </p:nvPr>
        </p:nvSpPr>
        <p:spPr/>
        <p:txBody>
          <a:bodyPr/>
          <a:lstStyle/>
          <a:p>
            <a:fld id="{A6699212-6C02-45F7-A149-40C6AFA2B472}" type="datetime1">
              <a:rPr lang="nl-NL" smtClean="0"/>
              <a:t>18-12-2016</a:t>
            </a:fld>
            <a:endParaRPr lang="nl-NL"/>
          </a:p>
        </p:txBody>
      </p:sp>
      <p:sp>
        <p:nvSpPr>
          <p:cNvPr id="17" name="Tijdelijke aanduiding voor voettekst 16"/>
          <p:cNvSpPr>
            <a:spLocks noGrp="1"/>
          </p:cNvSpPr>
          <p:nvPr>
            <p:ph type="ftr" sz="quarter" idx="11"/>
          </p:nvPr>
        </p:nvSpPr>
        <p:spPr/>
        <p:txBody>
          <a:bodyPr/>
          <a:lstStyle/>
          <a:p>
            <a:endParaRPr lang="nl-NL"/>
          </a:p>
        </p:txBody>
      </p:sp>
      <p:sp>
        <p:nvSpPr>
          <p:cNvPr id="7" name="Rechte verbindingslijn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hthoe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Tijdelijke aanduiding voor dianumm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9FF562F-486A-41A1-9938-60E4288BDE0B}" type="slidenum">
              <a:rPr lang="nl-NL" smtClean="0"/>
              <a:t>‹nr.›</a:t>
            </a:fld>
            <a:endParaRPr lang="nl-NL"/>
          </a:p>
        </p:txBody>
      </p:sp>
      <p:sp>
        <p:nvSpPr>
          <p:cNvPr id="8" name="Titel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nl-NL" smtClean="0"/>
              <a:t>Klik om de stijl te bewerken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5B68CB47-B865-47F9-9DB2-D55C4F51E3E5}" type="datetime1">
              <a:rPr lang="nl-NL" smtClean="0"/>
              <a:t>18-12-2016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9FF562F-486A-41A1-9938-60E4288BDE0B}" type="slidenum">
              <a:rPr lang="nl-NL" smtClean="0"/>
              <a:t>‹nr.›</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bg>
      <p:bgRef idx="1001">
        <a:schemeClr val="bg2"/>
      </p:bgRef>
    </p:bg>
    <p:spTree>
      <p:nvGrpSpPr>
        <p:cNvPr id="1" name=""/>
        <p:cNvGrpSpPr/>
        <p:nvPr/>
      </p:nvGrpSpPr>
      <p:grpSpPr>
        <a:xfrm>
          <a:off x="0" y="0"/>
          <a:ext cx="0" cy="0"/>
          <a:chOff x="0" y="0"/>
          <a:chExt cx="0" cy="0"/>
        </a:xfrm>
      </p:grpSpPr>
      <p:sp>
        <p:nvSpPr>
          <p:cNvPr id="7" name="Rechthoe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hoe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hoe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hthoe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hthoe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hoe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hte verbindingslijn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Tijdelijke aanduiding voor dianummer 5"/>
          <p:cNvSpPr>
            <a:spLocks noGrp="1"/>
          </p:cNvSpPr>
          <p:nvPr>
            <p:ph type="sldNum" sz="quarter" idx="12"/>
          </p:nvPr>
        </p:nvSpPr>
        <p:spPr>
          <a:xfrm>
            <a:off x="6915912" y="3009901"/>
            <a:ext cx="457200" cy="441325"/>
          </a:xfrm>
        </p:spPr>
        <p:txBody>
          <a:bodyPr/>
          <a:lstStyle/>
          <a:p>
            <a:fld id="{99FF562F-486A-41A1-9938-60E4288BDE0B}" type="slidenum">
              <a:rPr lang="nl-NL" smtClean="0"/>
              <a:t>‹nr.›</a:t>
            </a:fld>
            <a:endParaRPr lang="nl-NL"/>
          </a:p>
        </p:txBody>
      </p:sp>
      <p:sp>
        <p:nvSpPr>
          <p:cNvPr id="3" name="Tijdelijke aanduiding voor verticale tekst 2"/>
          <p:cNvSpPr>
            <a:spLocks noGrp="1"/>
          </p:cNvSpPr>
          <p:nvPr>
            <p:ph type="body" orient="vert" idx="1"/>
          </p:nvPr>
        </p:nvSpPr>
        <p:spPr>
          <a:xfrm>
            <a:off x="304800" y="304800"/>
            <a:ext cx="6553200" cy="5821366"/>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A5EDCDA1-6E43-470C-B85E-36C8A4FBCBBA}" type="datetime1">
              <a:rPr lang="nl-NL" smtClean="0"/>
              <a:t>18-12-2016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2" name="Verticale titel 1"/>
          <p:cNvSpPr>
            <a:spLocks noGrp="1"/>
          </p:cNvSpPr>
          <p:nvPr>
            <p:ph type="title" orient="vert"/>
          </p:nvPr>
        </p:nvSpPr>
        <p:spPr>
          <a:xfrm>
            <a:off x="7391400" y="304801"/>
            <a:ext cx="1447800" cy="5851525"/>
          </a:xfrm>
        </p:spPr>
        <p:txBody>
          <a:bodyPr vert="eaVert"/>
          <a:lstStyle/>
          <a:p>
            <a:r>
              <a:rPr kumimoji="0" lang="nl-NL" smtClean="0"/>
              <a:t>Klik om de stijl te bewerken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3">
                    <a:shade val="75000"/>
                  </a:schemeClr>
                </a:solidFill>
              </a:defRPr>
            </a:lvl1pPr>
          </a:lstStyle>
          <a:p>
            <a:r>
              <a:rPr kumimoji="0" lang="nl-NL" smtClean="0"/>
              <a:t>Klik om de stijl te bewerken</a:t>
            </a:r>
            <a:endParaRPr kumimoji="0" lang="en-US"/>
          </a:p>
        </p:txBody>
      </p:sp>
      <p:sp>
        <p:nvSpPr>
          <p:cNvPr id="4" name="Tijdelijke aanduiding voor datum 3"/>
          <p:cNvSpPr>
            <a:spLocks noGrp="1"/>
          </p:cNvSpPr>
          <p:nvPr>
            <p:ph type="dt" sz="half" idx="10"/>
          </p:nvPr>
        </p:nvSpPr>
        <p:spPr/>
        <p:txBody>
          <a:bodyPr/>
          <a:lstStyle/>
          <a:p>
            <a:fld id="{FE350951-EDC4-46C4-8C22-ACA222677F7C}" type="datetime1">
              <a:rPr lang="nl-NL" smtClean="0"/>
              <a:t>18-12-2016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a:xfrm>
            <a:off x="4361688" y="1026372"/>
            <a:ext cx="457200" cy="441325"/>
          </a:xfrm>
        </p:spPr>
        <p:txBody>
          <a:bodyPr/>
          <a:lstStyle/>
          <a:p>
            <a:fld id="{99FF562F-486A-41A1-9938-60E4288BDE0B}" type="slidenum">
              <a:rPr lang="nl-NL" smtClean="0"/>
              <a:t>‹nr.›</a:t>
            </a:fld>
            <a:endParaRPr lang="nl-NL"/>
          </a:p>
        </p:txBody>
      </p:sp>
      <p:sp>
        <p:nvSpPr>
          <p:cNvPr id="8" name="Tijdelijke aanduiding voor inhoud 7"/>
          <p:cNvSpPr>
            <a:spLocks noGrp="1"/>
          </p:cNvSpPr>
          <p:nvPr>
            <p:ph sz="quarter" idx="1"/>
          </p:nvPr>
        </p:nvSpPr>
        <p:spPr>
          <a:xfrm>
            <a:off x="301752" y="1527048"/>
            <a:ext cx="8503920" cy="45720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1"/>
      </p:bgRef>
    </p:bg>
    <p:spTree>
      <p:nvGrpSpPr>
        <p:cNvPr id="1" name=""/>
        <p:cNvGrpSpPr/>
        <p:nvPr/>
      </p:nvGrpSpPr>
      <p:grpSpPr>
        <a:xfrm>
          <a:off x="0" y="0"/>
          <a:ext cx="0" cy="0"/>
          <a:chOff x="0" y="0"/>
          <a:chExt cx="0" cy="0"/>
        </a:xfrm>
      </p:grpSpPr>
      <p:sp>
        <p:nvSpPr>
          <p:cNvPr id="17" name="Rechthoe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hthoe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hoe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hoe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hoe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ijdelijke aanduiding voor tekst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13" name="Rechthoe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hthoe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Tijdelijke aanduiding voor voettekst 4"/>
          <p:cNvSpPr>
            <a:spLocks noGrp="1"/>
          </p:cNvSpPr>
          <p:nvPr>
            <p:ph type="ftr" sz="quarter" idx="11"/>
          </p:nvPr>
        </p:nvSpPr>
        <p:spPr/>
        <p:txBody>
          <a:bodyPr/>
          <a:lstStyle/>
          <a:p>
            <a:endParaRPr lang="nl-NL"/>
          </a:p>
        </p:txBody>
      </p:sp>
      <p:sp>
        <p:nvSpPr>
          <p:cNvPr id="4" name="Tijdelijke aanduiding voor datum 3"/>
          <p:cNvSpPr>
            <a:spLocks noGrp="1"/>
          </p:cNvSpPr>
          <p:nvPr>
            <p:ph type="dt" sz="half" idx="10"/>
          </p:nvPr>
        </p:nvSpPr>
        <p:spPr/>
        <p:txBody>
          <a:bodyPr/>
          <a:lstStyle/>
          <a:p>
            <a:fld id="{65DF0055-C7F5-4E05-9104-4B80B7C44723}" type="datetime1">
              <a:rPr lang="nl-NL" smtClean="0"/>
              <a:t>18-12-2016</a:t>
            </a:fld>
            <a:endParaRPr lang="nl-NL"/>
          </a:p>
        </p:txBody>
      </p:sp>
      <p:sp>
        <p:nvSpPr>
          <p:cNvPr id="8" name="Rechte verbindingslijn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Tijdelijke aanduiding voor dianumm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9FF562F-486A-41A1-9938-60E4288BDE0B}" type="slidenum">
              <a:rPr lang="nl-NL" smtClean="0"/>
              <a:t>‹nr.›</a:t>
            </a:fld>
            <a:endParaRPr lang="nl-NL"/>
          </a:p>
        </p:txBody>
      </p:sp>
      <p:sp>
        <p:nvSpPr>
          <p:cNvPr id="2" name="Titel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nl-NL" smtClean="0"/>
              <a:t>Klik om de stijl te bewerken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301752" y="228600"/>
            <a:ext cx="8534400" cy="758952"/>
          </a:xfrm>
        </p:spPr>
        <p:txBody>
          <a:bodyPr/>
          <a:lstStyle/>
          <a:p>
            <a:r>
              <a:rPr kumimoji="0" lang="nl-NL" smtClean="0"/>
              <a:t>Klik om de stijl te bewerken</a:t>
            </a:r>
            <a:endParaRPr kumimoji="0" lang="en-US"/>
          </a:p>
        </p:txBody>
      </p:sp>
      <p:sp>
        <p:nvSpPr>
          <p:cNvPr id="5" name="Tijdelijke aanduiding voor datum 4"/>
          <p:cNvSpPr>
            <a:spLocks noGrp="1"/>
          </p:cNvSpPr>
          <p:nvPr>
            <p:ph type="dt" sz="half" idx="10"/>
          </p:nvPr>
        </p:nvSpPr>
        <p:spPr>
          <a:xfrm>
            <a:off x="5791200" y="6409944"/>
            <a:ext cx="3044952" cy="365760"/>
          </a:xfrm>
        </p:spPr>
        <p:txBody>
          <a:bodyPr/>
          <a:lstStyle/>
          <a:p>
            <a:fld id="{7BA22E9A-B66D-47D6-A81E-504BD8E1372C}" type="datetime1">
              <a:rPr lang="nl-NL" smtClean="0"/>
              <a:t>18-12-2016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9FF562F-486A-41A1-9938-60E4288BDE0B}" type="slidenum">
              <a:rPr lang="nl-NL" smtClean="0"/>
              <a:t>‹nr.›</a:t>
            </a:fld>
            <a:endParaRPr lang="nl-NL"/>
          </a:p>
        </p:txBody>
      </p:sp>
      <p:sp>
        <p:nvSpPr>
          <p:cNvPr id="8" name="Rechte verbindingslijn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Tijdelijke aanduiding voor inhoud 9"/>
          <p:cNvSpPr>
            <a:spLocks noGrp="1"/>
          </p:cNvSpPr>
          <p:nvPr>
            <p:ph sz="half" idx="1"/>
          </p:nvPr>
        </p:nvSpPr>
        <p:spPr>
          <a:xfrm>
            <a:off x="301752" y="1371600"/>
            <a:ext cx="4038600" cy="4681728"/>
          </a:xfrm>
        </p:spPr>
        <p:txBody>
          <a:bodyPr/>
          <a:lstStyle>
            <a:lvl1pPr>
              <a:defRPr sz="2500"/>
            </a:lvl1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2" name="Tijdelijke aanduiding voor inhoud 11"/>
          <p:cNvSpPr>
            <a:spLocks noGrp="1"/>
          </p:cNvSpPr>
          <p:nvPr>
            <p:ph sz="half" idx="2"/>
          </p:nvPr>
        </p:nvSpPr>
        <p:spPr>
          <a:xfrm>
            <a:off x="4800600" y="1371600"/>
            <a:ext cx="4038600" cy="4681728"/>
          </a:xfrm>
        </p:spPr>
        <p:txBody>
          <a:bodyPr/>
          <a:lstStyle>
            <a:lvl1pPr>
              <a:defRPr sz="2500"/>
            </a:lvl1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bg>
      <p:bgRef idx="1001">
        <a:schemeClr val="bg2"/>
      </p:bgRef>
    </p:bg>
    <p:spTree>
      <p:nvGrpSpPr>
        <p:cNvPr id="1" name=""/>
        <p:cNvGrpSpPr/>
        <p:nvPr/>
      </p:nvGrpSpPr>
      <p:grpSpPr>
        <a:xfrm>
          <a:off x="0" y="0"/>
          <a:ext cx="0" cy="0"/>
          <a:chOff x="0" y="0"/>
          <a:chExt cx="0" cy="0"/>
        </a:xfrm>
      </p:grpSpPr>
      <p:sp>
        <p:nvSpPr>
          <p:cNvPr id="10" name="Rechte verbindingslijn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hthoe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hoe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hthoe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hthoe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hthoe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hthoe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ijdelijke aanduiding voor teks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7" name="Tijdelijke aanduiding voor datum 6"/>
          <p:cNvSpPr>
            <a:spLocks noGrp="1"/>
          </p:cNvSpPr>
          <p:nvPr>
            <p:ph type="dt" sz="half" idx="10"/>
          </p:nvPr>
        </p:nvSpPr>
        <p:spPr/>
        <p:txBody>
          <a:bodyPr/>
          <a:lstStyle/>
          <a:p>
            <a:fld id="{0597A25B-5B5D-4774-AF98-6828E2DF1167}" type="datetime1">
              <a:rPr lang="nl-NL" smtClean="0"/>
              <a:t>18-12-2016</a:t>
            </a:fld>
            <a:endParaRPr lang="nl-NL"/>
          </a:p>
        </p:txBody>
      </p:sp>
      <p:sp>
        <p:nvSpPr>
          <p:cNvPr id="8" name="Tijdelijke aanduiding voor voettekst 7"/>
          <p:cNvSpPr>
            <a:spLocks noGrp="1"/>
          </p:cNvSpPr>
          <p:nvPr>
            <p:ph type="ftr" sz="quarter" idx="11"/>
          </p:nvPr>
        </p:nvSpPr>
        <p:spPr>
          <a:xfrm>
            <a:off x="304800" y="6409944"/>
            <a:ext cx="3581400" cy="365760"/>
          </a:xfrm>
        </p:spPr>
        <p:txBody>
          <a:bodyPr/>
          <a:lstStyle/>
          <a:p>
            <a:endParaRPr lang="nl-NL"/>
          </a:p>
        </p:txBody>
      </p:sp>
      <p:sp>
        <p:nvSpPr>
          <p:cNvPr id="15" name="Rechte verbindingslijn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Tijdelijke aanduiding voor inhoud 23"/>
          <p:cNvSpPr>
            <a:spLocks noGrp="1"/>
          </p:cNvSpPr>
          <p:nvPr>
            <p:ph sz="quarter" idx="2"/>
          </p:nvPr>
        </p:nvSpPr>
        <p:spPr>
          <a:xfrm>
            <a:off x="301752" y="2471383"/>
            <a:ext cx="4041648" cy="3818404"/>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6" name="Tijdelijke aanduiding voor inhoud 25"/>
          <p:cNvSpPr>
            <a:spLocks noGrp="1"/>
          </p:cNvSpPr>
          <p:nvPr>
            <p:ph sz="quarter" idx="4"/>
          </p:nvPr>
        </p:nvSpPr>
        <p:spPr>
          <a:xfrm>
            <a:off x="4800600" y="2471383"/>
            <a:ext cx="4038600" cy="3822192"/>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5" name="Ova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jdelijke aanduiding voor dianummer 8"/>
          <p:cNvSpPr>
            <a:spLocks noGrp="1"/>
          </p:cNvSpPr>
          <p:nvPr>
            <p:ph type="sldNum" sz="quarter" idx="12"/>
          </p:nvPr>
        </p:nvSpPr>
        <p:spPr>
          <a:xfrm>
            <a:off x="4343400" y="1042416"/>
            <a:ext cx="457200" cy="441325"/>
          </a:xfrm>
        </p:spPr>
        <p:txBody>
          <a:bodyPr/>
          <a:lstStyle>
            <a:lvl1pPr algn="ctr">
              <a:defRPr/>
            </a:lvl1pPr>
          </a:lstStyle>
          <a:p>
            <a:fld id="{99FF562F-486A-41A1-9938-60E4288BDE0B}" type="slidenum">
              <a:rPr lang="nl-NL" smtClean="0"/>
              <a:t>‹nr.›</a:t>
            </a:fld>
            <a:endParaRPr lang="nl-NL"/>
          </a:p>
        </p:txBody>
      </p:sp>
      <p:sp>
        <p:nvSpPr>
          <p:cNvPr id="23" name="Titel 22"/>
          <p:cNvSpPr>
            <a:spLocks noGrp="1"/>
          </p:cNvSpPr>
          <p:nvPr>
            <p:ph type="title"/>
          </p:nvPr>
        </p:nvSpPr>
        <p:spPr/>
        <p:txBody>
          <a:bodyPr rtlCol="0" anchor="b" anchorCtr="0"/>
          <a:lstStyle/>
          <a:p>
            <a:r>
              <a:rPr kumimoji="0" lang="nl-NL" smtClean="0"/>
              <a:t>Klik om de stijl te bewerken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datum 2"/>
          <p:cNvSpPr>
            <a:spLocks noGrp="1"/>
          </p:cNvSpPr>
          <p:nvPr>
            <p:ph type="dt" sz="half" idx="10"/>
          </p:nvPr>
        </p:nvSpPr>
        <p:spPr/>
        <p:txBody>
          <a:bodyPr/>
          <a:lstStyle/>
          <a:p>
            <a:fld id="{4B1C5086-BBA2-45DA-9174-FFB3E58AA294}" type="datetime1">
              <a:rPr lang="nl-NL" smtClean="0"/>
              <a:t>18-12-2016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a:xfrm>
            <a:off x="4343400" y="1036020"/>
            <a:ext cx="457200" cy="441325"/>
          </a:xfrm>
        </p:spPr>
        <p:txBody>
          <a:bodyPr/>
          <a:lstStyle/>
          <a:p>
            <a:fld id="{99FF562F-486A-41A1-9938-60E4288BDE0B}"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7" name="Rechthoe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hoe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hthoe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hoe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hthoe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hthoe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Tijdelijke aanduiding voor datum 1"/>
          <p:cNvSpPr>
            <a:spLocks noGrp="1"/>
          </p:cNvSpPr>
          <p:nvPr>
            <p:ph type="dt" sz="half" idx="10"/>
          </p:nvPr>
        </p:nvSpPr>
        <p:spPr/>
        <p:txBody>
          <a:bodyPr/>
          <a:lstStyle/>
          <a:p>
            <a:fld id="{4311BA4A-BB6B-495C-83D7-1655CCA12E82}" type="datetime1">
              <a:rPr lang="nl-NL" smtClean="0"/>
              <a:t>18-12-2016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9FF562F-486A-41A1-9938-60E4288BDE0B}"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1">
        <a:schemeClr val="bg1"/>
      </p:bgRef>
    </p:bg>
    <p:spTree>
      <p:nvGrpSpPr>
        <p:cNvPr id="1" name=""/>
        <p:cNvGrpSpPr/>
        <p:nvPr/>
      </p:nvGrpSpPr>
      <p:grpSpPr>
        <a:xfrm>
          <a:off x="0" y="0"/>
          <a:ext cx="0" cy="0"/>
          <a:chOff x="0" y="0"/>
          <a:chExt cx="0" cy="0"/>
        </a:xfrm>
      </p:grpSpPr>
      <p:sp>
        <p:nvSpPr>
          <p:cNvPr id="19" name="Rechthoe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hthoe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hoe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hthoe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hthoe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nl-NL" smtClean="0"/>
              <a:t>Klik om de modelstijlen te bewerken</a:t>
            </a:r>
          </a:p>
        </p:txBody>
      </p:sp>
      <p:sp>
        <p:nvSpPr>
          <p:cNvPr id="8" name="Rechthoe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hte verbindingslijn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Tijdelijke aanduiding voor inhoud 19"/>
          <p:cNvSpPr>
            <a:spLocks noGrp="1"/>
          </p:cNvSpPr>
          <p:nvPr>
            <p:ph sz="quarter" idx="1"/>
          </p:nvPr>
        </p:nvSpPr>
        <p:spPr>
          <a:xfrm>
            <a:off x="3124200" y="685800"/>
            <a:ext cx="5638800" cy="54102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0" name="Ova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Tijdelijke aanduiding voor dianumm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9FF562F-486A-41A1-9938-60E4288BDE0B}" type="slidenum">
              <a:rPr lang="nl-NL" smtClean="0"/>
              <a:t>‹nr.›</a:t>
            </a:fld>
            <a:endParaRPr lang="nl-NL"/>
          </a:p>
        </p:txBody>
      </p:sp>
      <p:sp>
        <p:nvSpPr>
          <p:cNvPr id="21" name="Rechthoe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Tijdelijke aanduiding voor datum 4"/>
          <p:cNvSpPr>
            <a:spLocks noGrp="1"/>
          </p:cNvSpPr>
          <p:nvPr>
            <p:ph type="dt" sz="half" idx="10"/>
          </p:nvPr>
        </p:nvSpPr>
        <p:spPr/>
        <p:txBody>
          <a:bodyPr/>
          <a:lstStyle/>
          <a:p>
            <a:fld id="{5CDE21C6-C1CC-46F7-99B5-E9E861B92341}" type="datetime1">
              <a:rPr lang="nl-NL" smtClean="0"/>
              <a:t>18-12-2016</a:t>
            </a:fld>
            <a:endParaRPr lang="nl-NL"/>
          </a:p>
        </p:txBody>
      </p:sp>
      <p:sp>
        <p:nvSpPr>
          <p:cNvPr id="6" name="Tijdelijke aanduiding voor voettekst 5"/>
          <p:cNvSpPr>
            <a:spLocks noGrp="1"/>
          </p:cNvSpPr>
          <p:nvPr>
            <p:ph type="ftr" sz="quarter" idx="11"/>
          </p:nvPr>
        </p:nvSpPr>
        <p:spPr>
          <a:xfrm>
            <a:off x="301752" y="6410848"/>
            <a:ext cx="3383280" cy="365760"/>
          </a:xfrm>
        </p:spPr>
        <p:txBody>
          <a:bodyPr/>
          <a:lstStyle/>
          <a:p>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1" name="Rechte verbindingslijn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hthoe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hoe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hthoe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hthoe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hoe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hoe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Tijdelijke aanduiding voor dianummer 6"/>
          <p:cNvSpPr>
            <a:spLocks noGrp="1"/>
          </p:cNvSpPr>
          <p:nvPr>
            <p:ph type="sldNum" sz="quarter" idx="12"/>
          </p:nvPr>
        </p:nvSpPr>
        <p:spPr>
          <a:xfrm>
            <a:off x="1371600" y="312738"/>
            <a:ext cx="457200" cy="441325"/>
          </a:xfrm>
        </p:spPr>
        <p:txBody>
          <a:bodyPr/>
          <a:lstStyle/>
          <a:p>
            <a:fld id="{99FF562F-486A-41A1-9938-60E4288BDE0B}" type="slidenum">
              <a:rPr lang="nl-NL" smtClean="0"/>
              <a:t>‹nr.›</a:t>
            </a:fld>
            <a:endParaRPr lang="nl-NL"/>
          </a:p>
        </p:txBody>
      </p:sp>
      <p:sp>
        <p:nvSpPr>
          <p:cNvPr id="2" name="Titel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nl-NL" smtClean="0"/>
              <a:t>Klik om de stijl te bewerken</a:t>
            </a:r>
            <a:endParaRPr kumimoji="0" lang="en-US"/>
          </a:p>
        </p:txBody>
      </p:sp>
      <p:sp>
        <p:nvSpPr>
          <p:cNvPr id="3" name="Tijdelijke aanduiding voor afbeelding 2"/>
          <p:cNvSpPr>
            <a:spLocks noGrp="1"/>
          </p:cNvSpPr>
          <p:nvPr>
            <p:ph type="pic" idx="1"/>
          </p:nvPr>
        </p:nvSpPr>
        <p:spPr>
          <a:xfrm>
            <a:off x="3000375" y="609600"/>
            <a:ext cx="5867400" cy="4267200"/>
          </a:xfrm>
        </p:spPr>
        <p:txBody>
          <a:bodyPr/>
          <a:lstStyle>
            <a:lvl1pPr marL="0" indent="0">
              <a:buNone/>
              <a:defRPr sz="3200"/>
            </a:lvl1pPr>
          </a:lstStyle>
          <a:p>
            <a:r>
              <a:rPr kumimoji="0" lang="nl-NL" smtClean="0"/>
              <a:t>Klik op het pictogram als u een afbeelding wilt toevoegen</a:t>
            </a:r>
            <a:endParaRPr kumimoji="0" lang="en-US" dirty="0"/>
          </a:p>
        </p:txBody>
      </p:sp>
      <p:sp>
        <p:nvSpPr>
          <p:cNvPr id="4" name="Tijdelijke aanduiding voor teks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nl-NL" smtClean="0"/>
              <a:t>Klik om de modelstijlen te bewerken</a:t>
            </a:r>
          </a:p>
        </p:txBody>
      </p:sp>
      <p:sp>
        <p:nvSpPr>
          <p:cNvPr id="22" name="Rechthoe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Tijdelijke aanduiding voor datum 4"/>
          <p:cNvSpPr>
            <a:spLocks noGrp="1"/>
          </p:cNvSpPr>
          <p:nvPr>
            <p:ph type="dt" sz="half" idx="10"/>
          </p:nvPr>
        </p:nvSpPr>
        <p:spPr>
          <a:xfrm>
            <a:off x="5788152" y="6404984"/>
            <a:ext cx="3044952" cy="365760"/>
          </a:xfrm>
        </p:spPr>
        <p:txBody>
          <a:bodyPr/>
          <a:lstStyle/>
          <a:p>
            <a:fld id="{93E1FF09-293C-42AA-A0A4-EAC69977C774}" type="datetime1">
              <a:rPr lang="nl-NL" smtClean="0"/>
              <a:t>18-12-2016</a:t>
            </a:fld>
            <a:endParaRPr lang="nl-NL"/>
          </a:p>
        </p:txBody>
      </p:sp>
      <p:sp>
        <p:nvSpPr>
          <p:cNvPr id="6" name="Tijdelijke aanduiding voor voettekst 5"/>
          <p:cNvSpPr>
            <a:spLocks noGrp="1"/>
          </p:cNvSpPr>
          <p:nvPr>
            <p:ph type="ftr" sz="quarter" idx="11"/>
          </p:nvPr>
        </p:nvSpPr>
        <p:spPr>
          <a:xfrm>
            <a:off x="301752" y="6410848"/>
            <a:ext cx="3584448" cy="365760"/>
          </a:xfrm>
        </p:spPr>
        <p:txBody>
          <a:bodyPr/>
          <a:lstStyle/>
          <a:p>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hthoe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hoe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hoe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hoe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Tijdelijke aanduiding voor datum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58A207D-D46C-48EE-A702-00305D799D37}" type="datetime1">
              <a:rPr lang="nl-NL" smtClean="0"/>
              <a:t>18-12-2016</a:t>
            </a:fld>
            <a:endParaRPr lang="nl-NL"/>
          </a:p>
        </p:txBody>
      </p:sp>
      <p:sp>
        <p:nvSpPr>
          <p:cNvPr id="3" name="Tijdelijke aanduiding voor voettekst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nl-NL"/>
          </a:p>
        </p:txBody>
      </p:sp>
      <p:sp>
        <p:nvSpPr>
          <p:cNvPr id="8" name="Rechthoe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hte verbindingslijn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Tijdelijke aanduiding voor dianumm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9FF562F-486A-41A1-9938-60E4288BDE0B}" type="slidenum">
              <a:rPr lang="nl-NL" smtClean="0"/>
              <a:t>‹nr.›</a:t>
            </a:fld>
            <a:endParaRPr lang="nl-NL"/>
          </a:p>
        </p:txBody>
      </p:sp>
      <p:sp>
        <p:nvSpPr>
          <p:cNvPr id="22" name="Tijdelijke aanduiding voor titel 21"/>
          <p:cNvSpPr>
            <a:spLocks noGrp="1"/>
          </p:cNvSpPr>
          <p:nvPr>
            <p:ph type="title"/>
          </p:nvPr>
        </p:nvSpPr>
        <p:spPr>
          <a:xfrm>
            <a:off x="301752" y="228600"/>
            <a:ext cx="8534400" cy="758952"/>
          </a:xfrm>
          <a:prstGeom prst="rect">
            <a:avLst/>
          </a:prstGeom>
        </p:spPr>
        <p:txBody>
          <a:bodyPr vert="horz" anchor="b">
            <a:normAutofit/>
          </a:bodyPr>
          <a:lstStyle/>
          <a:p>
            <a:r>
              <a:rPr kumimoji="0" lang="nl-NL" smtClean="0"/>
              <a:t>Klik om de stijl te bewerken</a:t>
            </a:r>
            <a:endParaRPr kumimoji="0" lang="en-US"/>
          </a:p>
        </p:txBody>
      </p:sp>
      <p:sp>
        <p:nvSpPr>
          <p:cNvPr id="13" name="Tijdelijke aanduiding voor tekst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www.americanrhetoric.com/speeches/jfkberliner.html"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p:txBody>
          <a:bodyPr/>
          <a:lstStyle/>
          <a:p>
            <a:r>
              <a:rPr lang="nl-NL" dirty="0" smtClean="0"/>
              <a:t>Albert van der Kaap</a:t>
            </a:r>
            <a:endParaRPr lang="nl-NL" dirty="0"/>
          </a:p>
        </p:txBody>
      </p:sp>
      <p:sp>
        <p:nvSpPr>
          <p:cNvPr id="2" name="Titel 1"/>
          <p:cNvSpPr>
            <a:spLocks noGrp="1"/>
          </p:cNvSpPr>
          <p:nvPr>
            <p:ph type="ctrTitle"/>
          </p:nvPr>
        </p:nvSpPr>
        <p:spPr>
          <a:xfrm>
            <a:off x="685800" y="381000"/>
            <a:ext cx="7772400" cy="1103784"/>
          </a:xfrm>
        </p:spPr>
        <p:txBody>
          <a:bodyPr>
            <a:normAutofit/>
          </a:bodyPr>
          <a:lstStyle/>
          <a:p>
            <a:r>
              <a:rPr lang="nl-NL" sz="3600" dirty="0" smtClean="0">
                <a:solidFill>
                  <a:schemeClr val="accent3"/>
                </a:solidFill>
              </a:rPr>
              <a:t>Historische context Koude </a:t>
            </a:r>
            <a:r>
              <a:rPr lang="nl-NL" sz="3600" smtClean="0">
                <a:solidFill>
                  <a:schemeClr val="accent3"/>
                </a:solidFill>
              </a:rPr>
              <a:t>Oorlog 3</a:t>
            </a:r>
            <a:endParaRPr lang="nl-NL" sz="3600" dirty="0">
              <a:solidFill>
                <a:schemeClr val="accent3"/>
              </a:solidFill>
            </a:endParaRP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3092" y="3448145"/>
            <a:ext cx="3835400" cy="1066800"/>
          </a:xfrm>
          <a:prstGeom prst="rect">
            <a:avLst/>
          </a:prstGeom>
        </p:spPr>
      </p:pic>
    </p:spTree>
    <p:extLst>
      <p:ext uri="{BB962C8B-B14F-4D97-AF65-F5344CB8AC3E}">
        <p14:creationId xmlns:p14="http://schemas.microsoft.com/office/powerpoint/2010/main" val="1510888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Ich</a:t>
            </a:r>
            <a:r>
              <a:rPr lang="nl-NL" dirty="0" smtClean="0"/>
              <a:t> bin </a:t>
            </a:r>
            <a:r>
              <a:rPr lang="nl-NL" dirty="0" err="1" smtClean="0"/>
              <a:t>ein</a:t>
            </a:r>
            <a:r>
              <a:rPr lang="nl-NL" dirty="0" smtClean="0"/>
              <a:t> Berliner</a:t>
            </a:r>
            <a:endParaRPr lang="nl-NL" dirty="0"/>
          </a:p>
        </p:txBody>
      </p:sp>
      <p:sp>
        <p:nvSpPr>
          <p:cNvPr id="3" name="Tijdelijke aanduiding voor dianummer 2"/>
          <p:cNvSpPr>
            <a:spLocks noGrp="1"/>
          </p:cNvSpPr>
          <p:nvPr>
            <p:ph type="sldNum" sz="quarter" idx="12"/>
          </p:nvPr>
        </p:nvSpPr>
        <p:spPr/>
        <p:txBody>
          <a:bodyPr/>
          <a:lstStyle/>
          <a:p>
            <a:fld id="{99FF562F-486A-41A1-9938-60E4288BDE0B}" type="slidenum">
              <a:rPr lang="nl-NL" smtClean="0"/>
              <a:t>10</a:t>
            </a:fld>
            <a:endParaRPr lang="nl-NL"/>
          </a:p>
        </p:txBody>
      </p:sp>
      <p:sp>
        <p:nvSpPr>
          <p:cNvPr id="4" name="Tijdelijke aanduiding voor inhoud 3"/>
          <p:cNvSpPr>
            <a:spLocks noGrp="1"/>
          </p:cNvSpPr>
          <p:nvPr>
            <p:ph sz="quarter" idx="1"/>
          </p:nvPr>
        </p:nvSpPr>
        <p:spPr/>
        <p:txBody>
          <a:bodyPr>
            <a:normAutofit/>
          </a:bodyPr>
          <a:lstStyle/>
          <a:p>
            <a:pPr marL="0" indent="0">
              <a:buNone/>
            </a:pPr>
            <a:endParaRPr lang="nl-NL" i="1" dirty="0" smtClean="0">
              <a:solidFill>
                <a:schemeClr val="accent3"/>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435534"/>
            <a:ext cx="901700"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628800"/>
            <a:ext cx="6854530"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248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Ich</a:t>
            </a:r>
            <a:r>
              <a:rPr lang="nl-NL" dirty="0" smtClean="0"/>
              <a:t> bin </a:t>
            </a:r>
            <a:r>
              <a:rPr lang="nl-NL" dirty="0" err="1" smtClean="0"/>
              <a:t>ein</a:t>
            </a:r>
            <a:r>
              <a:rPr lang="nl-NL" dirty="0" smtClean="0"/>
              <a:t> Berliner</a:t>
            </a:r>
            <a:endParaRPr lang="nl-NL" dirty="0"/>
          </a:p>
        </p:txBody>
      </p:sp>
      <p:sp>
        <p:nvSpPr>
          <p:cNvPr id="3" name="Tijdelijke aanduiding voor dianummer 2"/>
          <p:cNvSpPr>
            <a:spLocks noGrp="1"/>
          </p:cNvSpPr>
          <p:nvPr>
            <p:ph type="sldNum" sz="quarter" idx="12"/>
          </p:nvPr>
        </p:nvSpPr>
        <p:spPr/>
        <p:txBody>
          <a:bodyPr/>
          <a:lstStyle/>
          <a:p>
            <a:fld id="{99FF562F-486A-41A1-9938-60E4288BDE0B}" type="slidenum">
              <a:rPr lang="nl-NL" smtClean="0"/>
              <a:t>11</a:t>
            </a:fld>
            <a:endParaRPr lang="nl-NL"/>
          </a:p>
        </p:txBody>
      </p:sp>
      <p:sp>
        <p:nvSpPr>
          <p:cNvPr id="4" name="Tijdelijke aanduiding voor inhoud 3"/>
          <p:cNvSpPr>
            <a:spLocks noGrp="1"/>
          </p:cNvSpPr>
          <p:nvPr>
            <p:ph sz="quarter" idx="1"/>
          </p:nvPr>
        </p:nvSpPr>
        <p:spPr/>
        <p:txBody>
          <a:bodyPr>
            <a:normAutofit/>
          </a:bodyPr>
          <a:lstStyle/>
          <a:p>
            <a:pPr marL="0" indent="0">
              <a:buNone/>
            </a:pPr>
            <a:endParaRPr lang="nl-NL" i="1" dirty="0" smtClean="0">
              <a:solidFill>
                <a:schemeClr val="accent3"/>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435534"/>
            <a:ext cx="901700"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730524"/>
            <a:ext cx="6660232" cy="4553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248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Ich</a:t>
            </a:r>
            <a:r>
              <a:rPr lang="nl-NL" dirty="0" smtClean="0"/>
              <a:t> bin </a:t>
            </a:r>
            <a:r>
              <a:rPr lang="nl-NL" dirty="0" err="1" smtClean="0"/>
              <a:t>ein</a:t>
            </a:r>
            <a:r>
              <a:rPr lang="nl-NL" dirty="0" smtClean="0"/>
              <a:t> Berliner</a:t>
            </a:r>
            <a:endParaRPr lang="nl-NL" dirty="0"/>
          </a:p>
        </p:txBody>
      </p:sp>
      <p:sp>
        <p:nvSpPr>
          <p:cNvPr id="3" name="Tijdelijke aanduiding voor dianummer 2"/>
          <p:cNvSpPr>
            <a:spLocks noGrp="1"/>
          </p:cNvSpPr>
          <p:nvPr>
            <p:ph type="sldNum" sz="quarter" idx="12"/>
          </p:nvPr>
        </p:nvSpPr>
        <p:spPr/>
        <p:txBody>
          <a:bodyPr/>
          <a:lstStyle/>
          <a:p>
            <a:fld id="{99FF562F-486A-41A1-9938-60E4288BDE0B}" type="slidenum">
              <a:rPr lang="nl-NL" smtClean="0"/>
              <a:t>12</a:t>
            </a:fld>
            <a:endParaRPr lang="nl-NL"/>
          </a:p>
        </p:txBody>
      </p:sp>
      <p:sp>
        <p:nvSpPr>
          <p:cNvPr id="4" name="Tijdelijke aanduiding voor inhoud 3"/>
          <p:cNvSpPr>
            <a:spLocks noGrp="1"/>
          </p:cNvSpPr>
          <p:nvPr>
            <p:ph sz="quarter" idx="1"/>
          </p:nvPr>
        </p:nvSpPr>
        <p:spPr/>
        <p:txBody>
          <a:bodyPr>
            <a:normAutofit/>
          </a:bodyPr>
          <a:lstStyle/>
          <a:p>
            <a:pPr marL="0" indent="0">
              <a:buNone/>
            </a:pPr>
            <a:endParaRPr lang="nl-NL" i="1" dirty="0" smtClean="0">
              <a:solidFill>
                <a:schemeClr val="accent3"/>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435534"/>
            <a:ext cx="901700"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900" y="1628800"/>
            <a:ext cx="6372200" cy="4190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1290331" y="5949280"/>
            <a:ext cx="6594037" cy="307777"/>
          </a:xfrm>
          <a:prstGeom prst="rect">
            <a:avLst/>
          </a:prstGeom>
          <a:noFill/>
        </p:spPr>
        <p:txBody>
          <a:bodyPr wrap="square" rtlCol="0">
            <a:spAutoFit/>
          </a:bodyPr>
          <a:lstStyle/>
          <a:p>
            <a:r>
              <a:rPr lang="nl-NL" sz="1400" dirty="0" smtClean="0">
                <a:solidFill>
                  <a:schemeClr val="accent3"/>
                </a:solidFill>
              </a:rPr>
              <a:t>Kennedy houdt een toespraak voor studenten van de Vrije </a:t>
            </a:r>
            <a:r>
              <a:rPr lang="nl-NL" sz="1400" dirty="0" err="1" smtClean="0">
                <a:solidFill>
                  <a:schemeClr val="accent3"/>
                </a:solidFill>
              </a:rPr>
              <a:t>Universietit</a:t>
            </a:r>
            <a:r>
              <a:rPr lang="nl-NL" sz="1400" dirty="0" smtClean="0">
                <a:solidFill>
                  <a:schemeClr val="accent3"/>
                </a:solidFill>
              </a:rPr>
              <a:t> in Berlijn</a:t>
            </a:r>
            <a:endParaRPr lang="nl-NL" sz="1400" dirty="0">
              <a:solidFill>
                <a:schemeClr val="accent3"/>
              </a:solidFill>
            </a:endParaRPr>
          </a:p>
        </p:txBody>
      </p:sp>
    </p:spTree>
    <p:extLst>
      <p:ext uri="{BB962C8B-B14F-4D97-AF65-F5344CB8AC3E}">
        <p14:creationId xmlns:p14="http://schemas.microsoft.com/office/powerpoint/2010/main" val="416248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Ich</a:t>
            </a:r>
            <a:r>
              <a:rPr lang="nl-NL" dirty="0" smtClean="0"/>
              <a:t> bin </a:t>
            </a:r>
            <a:r>
              <a:rPr lang="nl-NL" dirty="0" err="1" smtClean="0"/>
              <a:t>ein</a:t>
            </a:r>
            <a:r>
              <a:rPr lang="nl-NL" dirty="0" smtClean="0"/>
              <a:t> Berliner</a:t>
            </a:r>
            <a:endParaRPr lang="nl-NL" dirty="0"/>
          </a:p>
        </p:txBody>
      </p:sp>
      <p:sp>
        <p:nvSpPr>
          <p:cNvPr id="3" name="Tijdelijke aanduiding voor dianummer 2"/>
          <p:cNvSpPr>
            <a:spLocks noGrp="1"/>
          </p:cNvSpPr>
          <p:nvPr>
            <p:ph type="sldNum" sz="quarter" idx="12"/>
          </p:nvPr>
        </p:nvSpPr>
        <p:spPr/>
        <p:txBody>
          <a:bodyPr/>
          <a:lstStyle/>
          <a:p>
            <a:fld id="{99FF562F-486A-41A1-9938-60E4288BDE0B}" type="slidenum">
              <a:rPr lang="nl-NL" smtClean="0"/>
              <a:t>13</a:t>
            </a:fld>
            <a:endParaRPr lang="nl-NL"/>
          </a:p>
        </p:txBody>
      </p:sp>
      <p:sp>
        <p:nvSpPr>
          <p:cNvPr id="4" name="Tijdelijke aanduiding voor inhoud 3"/>
          <p:cNvSpPr>
            <a:spLocks noGrp="1"/>
          </p:cNvSpPr>
          <p:nvPr>
            <p:ph sz="quarter" idx="1"/>
          </p:nvPr>
        </p:nvSpPr>
        <p:spPr/>
        <p:txBody>
          <a:bodyPr>
            <a:normAutofit/>
          </a:bodyPr>
          <a:lstStyle/>
          <a:p>
            <a:pPr marL="0" indent="0">
              <a:buNone/>
            </a:pPr>
            <a:endParaRPr lang="nl-NL" i="1" dirty="0" smtClean="0">
              <a:solidFill>
                <a:schemeClr val="accent3"/>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435534"/>
            <a:ext cx="901700"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214" y="1628800"/>
            <a:ext cx="6748896" cy="4690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248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Ich</a:t>
            </a:r>
            <a:r>
              <a:rPr lang="nl-NL" dirty="0" smtClean="0"/>
              <a:t> bin </a:t>
            </a:r>
            <a:r>
              <a:rPr lang="nl-NL" dirty="0" err="1" smtClean="0"/>
              <a:t>ein</a:t>
            </a:r>
            <a:r>
              <a:rPr lang="nl-NL" dirty="0" smtClean="0"/>
              <a:t> Berliner</a:t>
            </a:r>
            <a:endParaRPr lang="nl-NL" dirty="0"/>
          </a:p>
        </p:txBody>
      </p:sp>
      <p:sp>
        <p:nvSpPr>
          <p:cNvPr id="3" name="Tijdelijke aanduiding voor dianummer 2"/>
          <p:cNvSpPr>
            <a:spLocks noGrp="1"/>
          </p:cNvSpPr>
          <p:nvPr>
            <p:ph type="sldNum" sz="quarter" idx="12"/>
          </p:nvPr>
        </p:nvSpPr>
        <p:spPr/>
        <p:txBody>
          <a:bodyPr/>
          <a:lstStyle/>
          <a:p>
            <a:fld id="{99FF562F-486A-41A1-9938-60E4288BDE0B}" type="slidenum">
              <a:rPr lang="nl-NL" smtClean="0"/>
              <a:t>14</a:t>
            </a:fld>
            <a:endParaRPr lang="nl-NL"/>
          </a:p>
        </p:txBody>
      </p:sp>
      <p:sp>
        <p:nvSpPr>
          <p:cNvPr id="4" name="Tijdelijke aanduiding voor inhoud 3"/>
          <p:cNvSpPr>
            <a:spLocks noGrp="1"/>
          </p:cNvSpPr>
          <p:nvPr>
            <p:ph sz="quarter" idx="1"/>
          </p:nvPr>
        </p:nvSpPr>
        <p:spPr/>
        <p:txBody>
          <a:bodyPr>
            <a:normAutofit/>
          </a:bodyPr>
          <a:lstStyle/>
          <a:p>
            <a:pPr marL="0" indent="0">
              <a:buNone/>
            </a:pPr>
            <a:endParaRPr lang="nl-NL" i="1" dirty="0" smtClean="0">
              <a:solidFill>
                <a:schemeClr val="accent3"/>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435534"/>
            <a:ext cx="901700"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428891"/>
            <a:ext cx="4725148" cy="2844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1640135"/>
            <a:ext cx="3711555" cy="4639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3624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De invloed van de S.U. in 1945</a:t>
            </a:r>
            <a:endParaRPr lang="nl-NL" dirty="0"/>
          </a:p>
        </p:txBody>
      </p:sp>
      <p:pic>
        <p:nvPicPr>
          <p:cNvPr id="48130" name="Picture 2" descr="Pict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455011"/>
            <a:ext cx="6264696" cy="517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362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De invloed van de S.U. tussen 1949-1989</a:t>
            </a:r>
            <a:endParaRPr lang="nl-NL" dirty="0"/>
          </a:p>
        </p:txBody>
      </p:sp>
      <p:sp>
        <p:nvSpPr>
          <p:cNvPr id="3" name="Tijdelijke aanduiding voor inhoud 2"/>
          <p:cNvSpPr>
            <a:spLocks noGrp="1"/>
          </p:cNvSpPr>
          <p:nvPr>
            <p:ph idx="1"/>
          </p:nvPr>
        </p:nvSpPr>
        <p:spPr/>
        <p:txBody>
          <a:bodyPr/>
          <a:lstStyle/>
          <a:p>
            <a:endParaRPr lang="nl-NL"/>
          </a:p>
        </p:txBody>
      </p:sp>
      <p:pic>
        <p:nvPicPr>
          <p:cNvPr id="60418" name="Picture 2"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440153"/>
            <a:ext cx="6381750" cy="5267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175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Hongaarse opstand 1956</a:t>
            </a:r>
            <a:endParaRPr lang="nl-NL" dirty="0"/>
          </a:p>
        </p:txBody>
      </p:sp>
      <p:sp>
        <p:nvSpPr>
          <p:cNvPr id="3" name="Tijdelijke aanduiding voor dianummer 2"/>
          <p:cNvSpPr>
            <a:spLocks noGrp="1"/>
          </p:cNvSpPr>
          <p:nvPr>
            <p:ph type="sldNum" sz="quarter" idx="12"/>
          </p:nvPr>
        </p:nvSpPr>
        <p:spPr/>
        <p:txBody>
          <a:bodyPr/>
          <a:lstStyle/>
          <a:p>
            <a:fld id="{99FF562F-486A-41A1-9938-60E4288BDE0B}" type="slidenum">
              <a:rPr lang="nl-NL" smtClean="0"/>
              <a:t>4</a:t>
            </a:fld>
            <a:endParaRPr lang="nl-NL"/>
          </a:p>
        </p:txBody>
      </p:sp>
      <p:sp>
        <p:nvSpPr>
          <p:cNvPr id="4" name="Tijdelijke aanduiding voor inhoud 3"/>
          <p:cNvSpPr>
            <a:spLocks noGrp="1"/>
          </p:cNvSpPr>
          <p:nvPr>
            <p:ph sz="quarter" idx="1"/>
          </p:nvPr>
        </p:nvSpPr>
        <p:spPr/>
        <p:txBody>
          <a:bodyPr>
            <a:normAutofit/>
          </a:bodyPr>
          <a:lstStyle/>
          <a:p>
            <a:pPr marL="0" indent="0">
              <a:buNone/>
            </a:pPr>
            <a:r>
              <a:rPr lang="nl-NL" dirty="0" smtClean="0">
                <a:solidFill>
                  <a:schemeClr val="accent3"/>
                </a:solidFill>
              </a:rPr>
              <a:t>De </a:t>
            </a:r>
            <a:r>
              <a:rPr lang="nl-NL" dirty="0">
                <a:solidFill>
                  <a:schemeClr val="accent3"/>
                </a:solidFill>
              </a:rPr>
              <a:t>Hongaarse Opstand was een massale volksopstand die duurde van 23 oktober tot 10 november 1956. </a:t>
            </a:r>
            <a:endParaRPr lang="nl-NL" dirty="0" smtClean="0">
              <a:solidFill>
                <a:schemeClr val="accent3"/>
              </a:solidFill>
            </a:endParaRPr>
          </a:p>
          <a:p>
            <a:pPr marL="0" indent="0">
              <a:buNone/>
            </a:pPr>
            <a:endParaRPr lang="nl-NL" dirty="0" smtClean="0">
              <a:solidFill>
                <a:schemeClr val="accent3"/>
              </a:solidFill>
            </a:endParaRPr>
          </a:p>
          <a:p>
            <a:pPr marL="0" indent="0">
              <a:buNone/>
            </a:pPr>
            <a:r>
              <a:rPr lang="nl-NL" dirty="0" smtClean="0">
                <a:solidFill>
                  <a:schemeClr val="accent3"/>
                </a:solidFill>
              </a:rPr>
              <a:t>De </a:t>
            </a:r>
            <a:r>
              <a:rPr lang="nl-NL" dirty="0">
                <a:solidFill>
                  <a:schemeClr val="accent3"/>
                </a:solidFill>
              </a:rPr>
              <a:t>opstand ontstond spontaan en was gericht tegen het stalinistische bewind in de Volksrepubliek Hongarije</a:t>
            </a:r>
            <a:r>
              <a:rPr lang="nl-NL" dirty="0" smtClean="0">
                <a:solidFill>
                  <a:schemeClr val="accent3"/>
                </a:solidFill>
              </a:rPr>
              <a:t>.</a:t>
            </a:r>
          </a:p>
          <a:p>
            <a:pPr marL="0" indent="0">
              <a:buNone/>
            </a:pPr>
            <a:endParaRPr lang="nl-NL" dirty="0" smtClean="0">
              <a:solidFill>
                <a:schemeClr val="accent3"/>
              </a:solidFill>
            </a:endParaRPr>
          </a:p>
          <a:p>
            <a:pPr marL="0" indent="0">
              <a:buNone/>
            </a:pPr>
            <a:r>
              <a:rPr lang="nl-NL" dirty="0" err="1" smtClean="0">
                <a:solidFill>
                  <a:schemeClr val="accent3"/>
                </a:solidFill>
              </a:rPr>
              <a:t>Imre</a:t>
            </a:r>
            <a:r>
              <a:rPr lang="nl-NL" dirty="0" smtClean="0">
                <a:solidFill>
                  <a:schemeClr val="accent3"/>
                </a:solidFill>
              </a:rPr>
              <a:t> </a:t>
            </a:r>
            <a:r>
              <a:rPr lang="nl-NL" dirty="0" err="1">
                <a:solidFill>
                  <a:schemeClr val="accent3"/>
                </a:solidFill>
              </a:rPr>
              <a:t>Nagy</a:t>
            </a:r>
            <a:r>
              <a:rPr lang="nl-NL" dirty="0">
                <a:solidFill>
                  <a:schemeClr val="accent3"/>
                </a:solidFill>
              </a:rPr>
              <a:t> werd de nieuwe premier. </a:t>
            </a:r>
            <a:endParaRPr lang="nl-NL" dirty="0" smtClean="0">
              <a:solidFill>
                <a:schemeClr val="accent3"/>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435534"/>
            <a:ext cx="901700"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3789040"/>
            <a:ext cx="1905000"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6776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Hongaarse opstand 1956</a:t>
            </a:r>
            <a:endParaRPr lang="nl-NL" dirty="0"/>
          </a:p>
        </p:txBody>
      </p:sp>
      <p:sp>
        <p:nvSpPr>
          <p:cNvPr id="3" name="Tijdelijke aanduiding voor dianummer 2"/>
          <p:cNvSpPr>
            <a:spLocks noGrp="1"/>
          </p:cNvSpPr>
          <p:nvPr>
            <p:ph type="sldNum" sz="quarter" idx="12"/>
          </p:nvPr>
        </p:nvSpPr>
        <p:spPr/>
        <p:txBody>
          <a:bodyPr/>
          <a:lstStyle/>
          <a:p>
            <a:fld id="{99FF562F-486A-41A1-9938-60E4288BDE0B}" type="slidenum">
              <a:rPr lang="nl-NL" smtClean="0"/>
              <a:t>5</a:t>
            </a:fld>
            <a:endParaRPr lang="nl-NL"/>
          </a:p>
        </p:txBody>
      </p:sp>
      <p:sp>
        <p:nvSpPr>
          <p:cNvPr id="4" name="Tijdelijke aanduiding voor inhoud 3"/>
          <p:cNvSpPr>
            <a:spLocks noGrp="1"/>
          </p:cNvSpPr>
          <p:nvPr>
            <p:ph sz="quarter" idx="1"/>
          </p:nvPr>
        </p:nvSpPr>
        <p:spPr/>
        <p:txBody>
          <a:bodyPr>
            <a:normAutofit/>
          </a:bodyPr>
          <a:lstStyle/>
          <a:p>
            <a:pPr marL="0" indent="0">
              <a:buNone/>
            </a:pPr>
            <a:endParaRPr lang="nl-NL" dirty="0" smtClean="0"/>
          </a:p>
          <a:p>
            <a:pPr marL="0" indent="0">
              <a:buNone/>
            </a:pPr>
            <a:r>
              <a:rPr lang="nl-NL" sz="2000" dirty="0" smtClean="0">
                <a:solidFill>
                  <a:schemeClr val="accent3"/>
                </a:solidFill>
              </a:rPr>
              <a:t>De </a:t>
            </a:r>
            <a:r>
              <a:rPr lang="nl-NL" sz="2000" dirty="0">
                <a:solidFill>
                  <a:schemeClr val="accent3"/>
                </a:solidFill>
              </a:rPr>
              <a:t>opstand leek eind oktober, begin november zelfs te slagen: de nieuwe regering trad uit het Warschaupact en kondigde een neutrale status aan om de Sovjet-Unie geen gezichtsverlies te bezorgen en niet het gevoel te geven dat ze bedreigd zou worden. </a:t>
            </a:r>
            <a:endParaRPr lang="nl-NL" sz="2000" dirty="0" smtClean="0">
              <a:solidFill>
                <a:schemeClr val="accent3"/>
              </a:solidFill>
            </a:endParaRPr>
          </a:p>
          <a:p>
            <a:pPr marL="0" indent="0">
              <a:buNone/>
            </a:pPr>
            <a:endParaRPr lang="nl-NL" sz="2000" dirty="0" smtClean="0">
              <a:solidFill>
                <a:schemeClr val="accent3"/>
              </a:solidFill>
            </a:endParaRPr>
          </a:p>
          <a:p>
            <a:pPr marL="0" indent="0">
              <a:buNone/>
            </a:pPr>
            <a:r>
              <a:rPr lang="nl-NL" sz="2000" dirty="0">
                <a:solidFill>
                  <a:schemeClr val="accent3"/>
                </a:solidFill>
              </a:rPr>
              <a:t>Op 4 november vielen Russische </a:t>
            </a:r>
          </a:p>
          <a:p>
            <a:pPr marL="0" indent="0">
              <a:buNone/>
            </a:pPr>
            <a:r>
              <a:rPr lang="nl-NL" sz="2000" dirty="0">
                <a:solidFill>
                  <a:schemeClr val="accent3"/>
                </a:solidFill>
              </a:rPr>
              <a:t>troepen Hongarije binnen en </a:t>
            </a:r>
          </a:p>
          <a:p>
            <a:pPr marL="0" indent="0">
              <a:buNone/>
            </a:pPr>
            <a:r>
              <a:rPr lang="nl-NL" sz="2000" dirty="0" smtClean="0">
                <a:solidFill>
                  <a:schemeClr val="accent3"/>
                </a:solidFill>
              </a:rPr>
              <a:t>maakten </a:t>
            </a:r>
            <a:r>
              <a:rPr lang="nl-NL" sz="2000" dirty="0">
                <a:solidFill>
                  <a:schemeClr val="accent3"/>
                </a:solidFill>
              </a:rPr>
              <a:t>een eind aan de opstand.</a:t>
            </a:r>
          </a:p>
          <a:p>
            <a:pPr marL="0" indent="0">
              <a:buNone/>
            </a:pPr>
            <a:endParaRPr lang="nl-NL" sz="2000" dirty="0" smtClean="0">
              <a:solidFill>
                <a:schemeClr val="accent3"/>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435534"/>
            <a:ext cx="901700"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088460"/>
            <a:ext cx="4346848" cy="3347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3624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Bestorming Felix </a:t>
            </a:r>
            <a:r>
              <a:rPr lang="nl-NL" dirty="0" err="1" smtClean="0"/>
              <a:t>Meritis</a:t>
            </a:r>
            <a:r>
              <a:rPr lang="nl-NL" dirty="0" smtClean="0"/>
              <a:t> 1956</a:t>
            </a:r>
            <a:endParaRPr lang="nl-NL" dirty="0"/>
          </a:p>
        </p:txBody>
      </p:sp>
      <p:sp>
        <p:nvSpPr>
          <p:cNvPr id="3" name="Tijdelijke aanduiding voor dianummer 2"/>
          <p:cNvSpPr>
            <a:spLocks noGrp="1"/>
          </p:cNvSpPr>
          <p:nvPr>
            <p:ph type="sldNum" sz="quarter" idx="12"/>
          </p:nvPr>
        </p:nvSpPr>
        <p:spPr/>
        <p:txBody>
          <a:bodyPr/>
          <a:lstStyle/>
          <a:p>
            <a:fld id="{99FF562F-486A-41A1-9938-60E4288BDE0B}" type="slidenum">
              <a:rPr lang="nl-NL" smtClean="0"/>
              <a:t>6</a:t>
            </a:fld>
            <a:endParaRPr lang="nl-NL"/>
          </a:p>
        </p:txBody>
      </p:sp>
      <p:sp>
        <p:nvSpPr>
          <p:cNvPr id="4" name="Tijdelijke aanduiding voor inhoud 3"/>
          <p:cNvSpPr>
            <a:spLocks noGrp="1"/>
          </p:cNvSpPr>
          <p:nvPr>
            <p:ph sz="quarter" idx="1"/>
          </p:nvPr>
        </p:nvSpPr>
        <p:spPr>
          <a:xfrm>
            <a:off x="251520" y="1484784"/>
            <a:ext cx="8503920" cy="4572000"/>
          </a:xfrm>
        </p:spPr>
        <p:txBody>
          <a:bodyPr>
            <a:normAutofit/>
          </a:bodyPr>
          <a:lstStyle/>
          <a:p>
            <a:pPr marL="0" indent="0">
              <a:buNone/>
            </a:pPr>
            <a:endParaRPr lang="nl-NL" sz="1800" b="1" dirty="0" smtClean="0"/>
          </a:p>
          <a:p>
            <a:pPr marL="0" indent="0">
              <a:buNone/>
            </a:pPr>
            <a:r>
              <a:rPr lang="nl-NL" sz="1800" dirty="0" smtClean="0">
                <a:solidFill>
                  <a:schemeClr val="accent3"/>
                </a:solidFill>
              </a:rPr>
              <a:t>In </a:t>
            </a:r>
            <a:r>
              <a:rPr lang="nl-NL" sz="1800" dirty="0">
                <a:solidFill>
                  <a:schemeClr val="accent3"/>
                </a:solidFill>
              </a:rPr>
              <a:t>Amsterdam leidde </a:t>
            </a:r>
            <a:r>
              <a:rPr lang="nl-NL" sz="1800" dirty="0" smtClean="0">
                <a:solidFill>
                  <a:schemeClr val="accent3"/>
                </a:solidFill>
              </a:rPr>
              <a:t>het neerslaan van de Hongaarse opstand tot </a:t>
            </a:r>
            <a:r>
              <a:rPr lang="nl-NL" sz="1800" dirty="0">
                <a:solidFill>
                  <a:schemeClr val="accent3"/>
                </a:solidFill>
              </a:rPr>
              <a:t>de bestorming van Felix </a:t>
            </a:r>
            <a:r>
              <a:rPr lang="nl-NL" sz="1800" dirty="0" err="1">
                <a:solidFill>
                  <a:schemeClr val="accent3"/>
                </a:solidFill>
              </a:rPr>
              <a:t>Meritis</a:t>
            </a:r>
            <a:r>
              <a:rPr lang="nl-NL" sz="1800" dirty="0">
                <a:solidFill>
                  <a:schemeClr val="accent3"/>
                </a:solidFill>
              </a:rPr>
              <a:t> aan de Keizersgracht, waar toentertijd het hoofdkantoor van de Communistische Partij Nederland (CPN) gevestigd was.</a:t>
            </a:r>
            <a:r>
              <a:rPr lang="nl-NL" sz="1800" b="1" dirty="0"/>
              <a:t> </a:t>
            </a:r>
            <a:endParaRPr lang="nl-NL" sz="1800" i="1" dirty="0" smtClean="0">
              <a:solidFill>
                <a:schemeClr val="accent3"/>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435534"/>
            <a:ext cx="901700"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5116" y="3212976"/>
            <a:ext cx="4838700" cy="306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7302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Ich</a:t>
            </a:r>
            <a:r>
              <a:rPr lang="nl-NL" dirty="0" smtClean="0"/>
              <a:t> bin </a:t>
            </a:r>
            <a:r>
              <a:rPr lang="nl-NL" dirty="0" err="1" smtClean="0"/>
              <a:t>ein</a:t>
            </a:r>
            <a:r>
              <a:rPr lang="nl-NL" dirty="0" smtClean="0"/>
              <a:t> Berliner 26-6-1963</a:t>
            </a:r>
            <a:endParaRPr lang="nl-NL" dirty="0"/>
          </a:p>
        </p:txBody>
      </p:sp>
      <p:sp>
        <p:nvSpPr>
          <p:cNvPr id="3" name="Tijdelijke aanduiding voor dianummer 2"/>
          <p:cNvSpPr>
            <a:spLocks noGrp="1"/>
          </p:cNvSpPr>
          <p:nvPr>
            <p:ph type="sldNum" sz="quarter" idx="12"/>
          </p:nvPr>
        </p:nvSpPr>
        <p:spPr/>
        <p:txBody>
          <a:bodyPr/>
          <a:lstStyle/>
          <a:p>
            <a:fld id="{99FF562F-486A-41A1-9938-60E4288BDE0B}" type="slidenum">
              <a:rPr lang="nl-NL" smtClean="0"/>
              <a:t>7</a:t>
            </a:fld>
            <a:endParaRPr lang="nl-NL"/>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6435534"/>
            <a:ext cx="901700"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124744"/>
            <a:ext cx="3209925"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ctieknop: Film 4">
            <a:hlinkClick r:id="rId5" highlightClick="1"/>
          </p:cNvPr>
          <p:cNvSpPr/>
          <p:nvPr/>
        </p:nvSpPr>
        <p:spPr>
          <a:xfrm>
            <a:off x="8100392" y="5813410"/>
            <a:ext cx="792088" cy="432048"/>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317" name="Picture 5"/>
          <p:cNvPicPr>
            <a:picLocks noGrp="1" noChangeAspect="1" noChangeArrowheads="1"/>
          </p:cNvPicPr>
          <p:nvPr>
            <p:ph sz="quarter" idx="1"/>
          </p:nvPr>
        </p:nvPicPr>
        <p:blipFill>
          <a:blip r:embed="rId6">
            <a:extLst>
              <a:ext uri="{28A0092B-C50C-407E-A947-70E740481C1C}">
                <a14:useLocalDpi xmlns:a14="http://schemas.microsoft.com/office/drawing/2010/main" val="0"/>
              </a:ext>
            </a:extLst>
          </a:blip>
          <a:srcRect/>
          <a:stretch>
            <a:fillRect/>
          </a:stretch>
        </p:blipFill>
        <p:spPr bwMode="auto">
          <a:xfrm>
            <a:off x="3707904" y="2105506"/>
            <a:ext cx="4206725" cy="4139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0" y="4077072"/>
            <a:ext cx="3328987" cy="209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3624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Ich</a:t>
            </a:r>
            <a:r>
              <a:rPr lang="nl-NL" dirty="0"/>
              <a:t> bin </a:t>
            </a:r>
            <a:r>
              <a:rPr lang="nl-NL" dirty="0" err="1"/>
              <a:t>ein</a:t>
            </a:r>
            <a:r>
              <a:rPr lang="nl-NL" dirty="0"/>
              <a:t> Berliner</a:t>
            </a:r>
          </a:p>
        </p:txBody>
      </p:sp>
      <p:sp>
        <p:nvSpPr>
          <p:cNvPr id="3" name="Tijdelijke aanduiding voor dianummer 2"/>
          <p:cNvSpPr>
            <a:spLocks noGrp="1"/>
          </p:cNvSpPr>
          <p:nvPr>
            <p:ph type="sldNum" sz="quarter" idx="12"/>
          </p:nvPr>
        </p:nvSpPr>
        <p:spPr/>
        <p:txBody>
          <a:bodyPr/>
          <a:lstStyle/>
          <a:p>
            <a:fld id="{99FF562F-486A-41A1-9938-60E4288BDE0B}" type="slidenum">
              <a:rPr lang="nl-NL" smtClean="0"/>
              <a:t>8</a:t>
            </a:fld>
            <a:endParaRPr lang="nl-NL"/>
          </a:p>
        </p:txBody>
      </p:sp>
      <p:sp>
        <p:nvSpPr>
          <p:cNvPr id="4" name="Tijdelijke aanduiding voor inhoud 3"/>
          <p:cNvSpPr>
            <a:spLocks noGrp="1"/>
          </p:cNvSpPr>
          <p:nvPr>
            <p:ph sz="quarter" idx="1"/>
          </p:nvPr>
        </p:nvSpPr>
        <p:spPr/>
        <p:txBody>
          <a:bodyPr>
            <a:normAutofit/>
          </a:bodyPr>
          <a:lstStyle/>
          <a:p>
            <a:pPr marL="0" indent="0">
              <a:buNone/>
            </a:pPr>
            <a:r>
              <a:rPr lang="en-US" sz="1800" dirty="0">
                <a:solidFill>
                  <a:schemeClr val="accent3"/>
                </a:solidFill>
              </a:rPr>
              <a:t>'All free men, wherever they may live, are citizens of Berlin, and therefore, as a free man, I take pride in the words "</a:t>
            </a:r>
            <a:r>
              <a:rPr lang="en-US" sz="1800" dirty="0" err="1">
                <a:solidFill>
                  <a:schemeClr val="accent3"/>
                </a:solidFill>
              </a:rPr>
              <a:t>Ich</a:t>
            </a:r>
            <a:r>
              <a:rPr lang="en-US" sz="1800" dirty="0">
                <a:solidFill>
                  <a:schemeClr val="accent3"/>
                </a:solidFill>
              </a:rPr>
              <a:t> bin </a:t>
            </a:r>
            <a:r>
              <a:rPr lang="en-US" sz="1800" dirty="0" err="1">
                <a:solidFill>
                  <a:schemeClr val="accent3"/>
                </a:solidFill>
              </a:rPr>
              <a:t>ein</a:t>
            </a:r>
            <a:r>
              <a:rPr lang="en-US" sz="1800" dirty="0">
                <a:solidFill>
                  <a:schemeClr val="accent3"/>
                </a:solidFill>
              </a:rPr>
              <a:t> </a:t>
            </a:r>
            <a:r>
              <a:rPr lang="en-US" sz="1800" dirty="0" smtClean="0">
                <a:solidFill>
                  <a:schemeClr val="accent3"/>
                </a:solidFill>
              </a:rPr>
              <a:t>Berliner'</a:t>
            </a:r>
            <a:endParaRPr lang="en-US" sz="1800" dirty="0">
              <a:solidFill>
                <a:schemeClr val="accent3"/>
              </a:solidFill>
            </a:endParaRPr>
          </a:p>
          <a:p>
            <a:endParaRPr lang="nl-NL"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204864"/>
            <a:ext cx="6217247" cy="4076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432" y="6426741"/>
            <a:ext cx="901700"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2792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Ich</a:t>
            </a:r>
            <a:r>
              <a:rPr lang="nl-NL" dirty="0" smtClean="0"/>
              <a:t> bin </a:t>
            </a:r>
            <a:r>
              <a:rPr lang="nl-NL" dirty="0" err="1" smtClean="0"/>
              <a:t>ein</a:t>
            </a:r>
            <a:r>
              <a:rPr lang="nl-NL" dirty="0" smtClean="0"/>
              <a:t> Berliner</a:t>
            </a:r>
            <a:endParaRPr lang="nl-NL" dirty="0"/>
          </a:p>
        </p:txBody>
      </p:sp>
      <p:sp>
        <p:nvSpPr>
          <p:cNvPr id="3" name="Tijdelijke aanduiding voor dianummer 2"/>
          <p:cNvSpPr>
            <a:spLocks noGrp="1"/>
          </p:cNvSpPr>
          <p:nvPr>
            <p:ph type="sldNum" sz="quarter" idx="12"/>
          </p:nvPr>
        </p:nvSpPr>
        <p:spPr/>
        <p:txBody>
          <a:bodyPr/>
          <a:lstStyle/>
          <a:p>
            <a:fld id="{99FF562F-486A-41A1-9938-60E4288BDE0B}" type="slidenum">
              <a:rPr lang="nl-NL" smtClean="0"/>
              <a:t>9</a:t>
            </a:fld>
            <a:endParaRPr lang="nl-NL"/>
          </a:p>
        </p:txBody>
      </p:sp>
      <p:sp>
        <p:nvSpPr>
          <p:cNvPr id="4" name="Tijdelijke aanduiding voor inhoud 3"/>
          <p:cNvSpPr>
            <a:spLocks noGrp="1"/>
          </p:cNvSpPr>
          <p:nvPr>
            <p:ph sz="quarter" idx="1"/>
          </p:nvPr>
        </p:nvSpPr>
        <p:spPr/>
        <p:txBody>
          <a:bodyPr>
            <a:normAutofit/>
          </a:bodyPr>
          <a:lstStyle/>
          <a:p>
            <a:pPr marL="0" indent="0">
              <a:buNone/>
            </a:pPr>
            <a:endParaRPr lang="nl-NL" i="1" dirty="0" smtClean="0">
              <a:solidFill>
                <a:schemeClr val="accent3"/>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435534"/>
            <a:ext cx="901700"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628800"/>
            <a:ext cx="7092280" cy="4634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345896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el">
  <a:themeElements>
    <a:clrScheme name="Essentiee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Civie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ncours">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366</TotalTime>
  <Words>1027</Words>
  <Application>Microsoft Office PowerPoint</Application>
  <PresentationFormat>Diavoorstelling (4:3)</PresentationFormat>
  <Paragraphs>51</Paragraphs>
  <Slides>14</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14</vt:i4>
      </vt:variant>
    </vt:vector>
  </HeadingPairs>
  <TitlesOfParts>
    <vt:vector size="19" baseType="lpstr">
      <vt:lpstr>Calibri</vt:lpstr>
      <vt:lpstr>Georgia</vt:lpstr>
      <vt:lpstr>Wingdings</vt:lpstr>
      <vt:lpstr>Wingdings 2</vt:lpstr>
      <vt:lpstr>Civiel</vt:lpstr>
      <vt:lpstr>Historische context Koude Oorlog 3</vt:lpstr>
      <vt:lpstr>De invloed van de S.U. in 1945</vt:lpstr>
      <vt:lpstr>De invloed van de S.U. tussen 1949-1989</vt:lpstr>
      <vt:lpstr>Hongaarse opstand 1956</vt:lpstr>
      <vt:lpstr>Hongaarse opstand 1956</vt:lpstr>
      <vt:lpstr>Bestorming Felix Meritis 1956</vt:lpstr>
      <vt:lpstr>Ich bin ein Berliner 26-6-1963</vt:lpstr>
      <vt:lpstr>Ich bin ein Berliner</vt:lpstr>
      <vt:lpstr>Ich bin ein Berliner</vt:lpstr>
      <vt:lpstr>Ich bin ein Berliner</vt:lpstr>
      <vt:lpstr>Ich bin ein Berliner</vt:lpstr>
      <vt:lpstr>Ich bin ein Berliner</vt:lpstr>
      <vt:lpstr>Ich bin ein Berliner</vt:lpstr>
      <vt:lpstr>Ich bin ein Berliner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Albert</dc:creator>
  <cp:lastModifiedBy>albert</cp:lastModifiedBy>
  <cp:revision>98</cp:revision>
  <dcterms:created xsi:type="dcterms:W3CDTF">2012-12-30T09:00:40Z</dcterms:created>
  <dcterms:modified xsi:type="dcterms:W3CDTF">2016-12-18T08:48:20Z</dcterms:modified>
</cp:coreProperties>
</file>