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12"/>
  </p:notesMasterIdLst>
  <p:sldIdLst>
    <p:sldId id="256" r:id="rId2"/>
    <p:sldId id="297" r:id="rId3"/>
    <p:sldId id="299" r:id="rId4"/>
    <p:sldId id="298" r:id="rId5"/>
    <p:sldId id="302" r:id="rId6"/>
    <p:sldId id="295" r:id="rId7"/>
    <p:sldId id="294" r:id="rId8"/>
    <p:sldId id="301" r:id="rId9"/>
    <p:sldId id="296" r:id="rId10"/>
    <p:sldId id="304" r:id="rId1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52D12-0118-4892-81C0-2943958EBEB7}" type="datetimeFigureOut">
              <a:rPr lang="nl-NL" smtClean="0"/>
              <a:t>16-2-2014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15834-0004-4002-B007-909EBF11AD3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565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ndertitel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 smtClean="0"/>
              <a:t>Klik om de ondertitelstijl van het model te bewerken</a:t>
            </a:r>
            <a:endParaRPr kumimoji="0" lang="en-US"/>
          </a:p>
        </p:txBody>
      </p:sp>
      <p:sp>
        <p:nvSpPr>
          <p:cNvPr id="28" name="Tijdelijke aanduiding voor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99212-6C02-45F7-A149-40C6AFA2B472}" type="datetime1">
              <a:rPr lang="nl-NL" smtClean="0"/>
              <a:t>16-2-2014</a:t>
            </a:fld>
            <a:endParaRPr lang="nl-NL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e verbindingslijn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Tijdelijke aanduiding voor dianumm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CB47-B865-47F9-9DB2-D55C4F51E3E5}" type="datetime1">
              <a:rPr lang="nl-NL" smtClean="0"/>
              <a:t>16-2-2014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hte verbindingslijn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DCDA1-6E43-470C-B85E-36C8A4FBCBBA}" type="datetime1">
              <a:rPr lang="nl-NL" smtClean="0"/>
              <a:t>16-2-2014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0951-EDC4-46C4-8C22-ACA222677F7C}" type="datetime1">
              <a:rPr lang="nl-NL" smtClean="0"/>
              <a:t>16-2-2014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inhoud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hthoe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0055-C7F5-4E05-9104-4B80B7C44723}" type="datetime1">
              <a:rPr lang="nl-NL" smtClean="0"/>
              <a:t>16-2-2014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7BA22E9A-B66D-47D6-A81E-504BD8E1372C}" type="datetime1">
              <a:rPr lang="nl-NL" smtClean="0"/>
              <a:t>16-2-2014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Rechte verbindingslijn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Tijdelijke aanduiding voor inhoud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2" name="Tijdelijke aanduiding voor inhoud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 verbindingslijn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hthoe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A25B-5B5D-4774-AF98-6828E2DF1167}" type="datetime1">
              <a:rPr lang="nl-NL" smtClean="0"/>
              <a:t>16-2-2014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nl-NL"/>
          </a:p>
        </p:txBody>
      </p:sp>
      <p:sp>
        <p:nvSpPr>
          <p:cNvPr id="15" name="Rechte verbindingslijn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Tijdelijke aanduiding voor inhoud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6" name="Tijdelijke aanduiding voor inhoud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25" name="Ova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C5086-BBA2-45DA-9174-FFB3E58AA294}" type="datetime1">
              <a:rPr lang="nl-NL" smtClean="0"/>
              <a:t>16-2-2014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hthoe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1BA4A-BB6B-495C-83D7-1655CCA12E82}" type="datetime1">
              <a:rPr lang="nl-NL" smtClean="0"/>
              <a:t>16-2-2014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hthoe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hte verbindingslijn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Tijdelijke aanduiding voor inhoud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nl-NL" smtClean="0"/>
              <a:t>Klik om de modelstijlen te bewerken</a:t>
            </a:r>
          </a:p>
          <a:p>
            <a:pPr lvl="1" eaLnBrk="1" latinLnBrk="0" hangingPunct="1"/>
            <a:r>
              <a:rPr lang="nl-NL" smtClean="0"/>
              <a:t>Tweede niveau</a:t>
            </a:r>
          </a:p>
          <a:p>
            <a:pPr lvl="2" eaLnBrk="1" latinLnBrk="0" hangingPunct="1"/>
            <a:r>
              <a:rPr lang="nl-NL" smtClean="0"/>
              <a:t>Derde niveau</a:t>
            </a:r>
          </a:p>
          <a:p>
            <a:pPr lvl="3" eaLnBrk="1" latinLnBrk="0" hangingPunct="1"/>
            <a:r>
              <a:rPr lang="nl-NL" smtClean="0"/>
              <a:t>Vierde niveau</a:t>
            </a:r>
          </a:p>
          <a:p>
            <a:pPr lvl="4" eaLnBrk="1" latinLnBrk="0" hangingPunct="1"/>
            <a:r>
              <a:rPr lang="nl-NL" smtClean="0"/>
              <a:t>Vijfde niveau</a:t>
            </a:r>
            <a:endParaRPr kumimoji="0" lang="en-US"/>
          </a:p>
        </p:txBody>
      </p:sp>
      <p:sp>
        <p:nvSpPr>
          <p:cNvPr id="10" name="Ova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E21C6-C1CC-46F7-99B5-E9E861B92341}" type="datetime1">
              <a:rPr lang="nl-NL" smtClean="0"/>
              <a:t>16-2-2014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 verbindingslijn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hthoe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hthoe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 smtClean="0"/>
              <a:t>Klik op het pictogram als u een afbeelding wilt toevoegen</a:t>
            </a:r>
            <a:endParaRPr kumimoji="0" lang="en-US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 smtClean="0"/>
              <a:t>Klik om de modelstijlen te bewerken</a:t>
            </a:r>
          </a:p>
        </p:txBody>
      </p:sp>
      <p:sp>
        <p:nvSpPr>
          <p:cNvPr id="22" name="Rechthoe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93E1FF09-293C-42AA-A0A4-EAC69977C774}" type="datetime1">
              <a:rPr lang="nl-NL" smtClean="0"/>
              <a:t>16-2-2014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hthoe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hthoe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hthoe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58A207D-D46C-48EE-A702-00305D799D37}" type="datetime1">
              <a:rPr lang="nl-NL" smtClean="0"/>
              <a:t>16-2-2014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Rechthoe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hte verbindingslijn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Tijdelijke aanduiding voor dianumm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99FF562F-486A-41A1-9938-60E4288BDE0B}" type="slidenum">
              <a:rPr lang="nl-NL" smtClean="0"/>
              <a:t>‹nr.›</a:t>
            </a:fld>
            <a:endParaRPr lang="nl-NL"/>
          </a:p>
        </p:txBody>
      </p:sp>
      <p:sp>
        <p:nvSpPr>
          <p:cNvPr id="22" name="Tijdelijke aanduiding voor titel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nl-NL" smtClean="0"/>
              <a:t>Klik om de stijl te bewerken</a:t>
            </a:r>
            <a:endParaRPr kumimoji="0" lang="en-US"/>
          </a:p>
        </p:txBody>
      </p:sp>
      <p:sp>
        <p:nvSpPr>
          <p:cNvPr id="13" name="Tijdelijke aanduiding voor teks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 smtClean="0"/>
              <a:t>Klik om de modelstijlen te bewerken</a:t>
            </a:r>
          </a:p>
          <a:p>
            <a:pPr lvl="1" eaLnBrk="1" latinLnBrk="0" hangingPunct="1"/>
            <a:r>
              <a:rPr kumimoji="0" lang="nl-NL" smtClean="0"/>
              <a:t>Tweede niveau</a:t>
            </a:r>
          </a:p>
          <a:p>
            <a:pPr lvl="2" eaLnBrk="1" latinLnBrk="0" hangingPunct="1"/>
            <a:r>
              <a:rPr kumimoji="0" lang="nl-NL" smtClean="0"/>
              <a:t>Derde niveau</a:t>
            </a:r>
          </a:p>
          <a:p>
            <a:pPr lvl="3" eaLnBrk="1" latinLnBrk="0" hangingPunct="1"/>
            <a:r>
              <a:rPr kumimoji="0" lang="nl-NL" smtClean="0"/>
              <a:t>Vierde niveau</a:t>
            </a:r>
          </a:p>
          <a:p>
            <a:pPr lvl="4" eaLnBrk="1" latinLnBrk="0" hangingPunct="1"/>
            <a:r>
              <a:rPr kumimoji="0" lang="nl-NL" smtClean="0"/>
              <a:t>Vijfde niveau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>
                <a:solidFill>
                  <a:schemeClr val="accent3"/>
                </a:solidFill>
              </a:rPr>
              <a:t>Albert van der Kaap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1" dirty="0" smtClean="0">
                <a:solidFill>
                  <a:schemeClr val="accent3"/>
                </a:solidFill>
              </a:rPr>
              <a:t>De vroege middeleeuwen 500-1000</a:t>
            </a:r>
            <a:endParaRPr lang="nl-NL" b="1" dirty="0">
              <a:solidFill>
                <a:schemeClr val="accent3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25144"/>
            <a:ext cx="3835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Verdrag van Meerssen 870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10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926" y="1700808"/>
            <a:ext cx="474214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52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Het Romeinse Rijk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2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5" y="1556792"/>
            <a:ext cx="8010090" cy="507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De Volksverhuizingen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3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96055"/>
            <a:ext cx="7617296" cy="505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2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Rijk van Karel de Grote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4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2581"/>
            <a:ext cx="4896544" cy="496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Nederland in de vroege middeleeuwen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5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207" y="1700808"/>
            <a:ext cx="3889585" cy="44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7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Rijk van Karel de Grote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6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65605"/>
            <a:ext cx="4608512" cy="510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7864"/>
            <a:ext cx="2524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Rijk van Karel de Grote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7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60984"/>
            <a:ext cx="6048672" cy="509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60984"/>
            <a:ext cx="246618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64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Europa bij de dood van Karel de Grote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8</a:t>
            </a:fld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6" y="1628800"/>
            <a:ext cx="7620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74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Verdelingsverdrag van Verdun</a:t>
            </a:r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F562F-486A-41A1-9938-60E4288BDE0B}" type="slidenum">
              <a:rPr lang="nl-NL" smtClean="0"/>
              <a:t>9</a:t>
            </a:fld>
            <a:endParaRPr lang="nl-NL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413773"/>
            <a:ext cx="901700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28998"/>
            <a:ext cx="509552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83" y="2605182"/>
            <a:ext cx="1487810" cy="23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837" y="4187936"/>
            <a:ext cx="2193934" cy="243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71491" y="5572439"/>
            <a:ext cx="174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Lodewijk de Duitser</a:t>
            </a:r>
            <a:endParaRPr lang="nl-NL" sz="1600" dirty="0"/>
          </a:p>
        </p:txBody>
      </p:sp>
      <p:sp>
        <p:nvSpPr>
          <p:cNvPr id="11" name="Tekstvak 10"/>
          <p:cNvSpPr txBox="1"/>
          <p:nvPr/>
        </p:nvSpPr>
        <p:spPr>
          <a:xfrm>
            <a:off x="1962422" y="3689557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Karel de Kale</a:t>
            </a:r>
            <a:endParaRPr lang="nl-NL" sz="1600" dirty="0"/>
          </a:p>
        </p:txBody>
      </p:sp>
      <p:sp>
        <p:nvSpPr>
          <p:cNvPr id="12" name="Tekstvak 11"/>
          <p:cNvSpPr txBox="1"/>
          <p:nvPr/>
        </p:nvSpPr>
        <p:spPr>
          <a:xfrm>
            <a:off x="152908" y="222598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 smtClean="0"/>
              <a:t>Lotharius</a:t>
            </a:r>
            <a:r>
              <a:rPr lang="nl-NL" sz="1600" dirty="0" smtClean="0"/>
              <a:t> I</a:t>
            </a:r>
            <a:endParaRPr lang="nl-NL" sz="16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98" y="1132882"/>
            <a:ext cx="1872208" cy="259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7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el">
  <a:themeElements>
    <a:clrScheme name="Essentie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Civie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ncour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332</TotalTime>
  <Words>65</Words>
  <Application>Microsoft Office PowerPoint</Application>
  <PresentationFormat>Diavoorstelling (4:3)</PresentationFormat>
  <Paragraphs>24</Paragraphs>
  <Slides>10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1" baseType="lpstr">
      <vt:lpstr>Civiel</vt:lpstr>
      <vt:lpstr>De vroege middeleeuwen 500-1000</vt:lpstr>
      <vt:lpstr>Het Romeinse Rijk</vt:lpstr>
      <vt:lpstr>De Volksverhuizingen</vt:lpstr>
      <vt:lpstr>Rijk van Karel de Grote</vt:lpstr>
      <vt:lpstr>Nederland in de vroege middeleeuwen</vt:lpstr>
      <vt:lpstr>Rijk van Karel de Grote</vt:lpstr>
      <vt:lpstr>Rijk van Karel de Grote</vt:lpstr>
      <vt:lpstr>Europa bij de dood van Karel de Grote</vt:lpstr>
      <vt:lpstr>Verdelingsverdrag van Verdun</vt:lpstr>
      <vt:lpstr>Verdrag van Meerssen 870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Albert</dc:creator>
  <cp:lastModifiedBy>Albert</cp:lastModifiedBy>
  <cp:revision>91</cp:revision>
  <dcterms:created xsi:type="dcterms:W3CDTF">2012-12-30T09:00:40Z</dcterms:created>
  <dcterms:modified xsi:type="dcterms:W3CDTF">2014-02-16T20:55:20Z</dcterms:modified>
</cp:coreProperties>
</file>